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4" r:id="rId1"/>
  </p:sldMasterIdLst>
  <p:notesMasterIdLst>
    <p:notesMasterId r:id="rId21"/>
  </p:notesMasterIdLst>
  <p:sldIdLst>
    <p:sldId id="256" r:id="rId2"/>
    <p:sldId id="305" r:id="rId3"/>
    <p:sldId id="289" r:id="rId4"/>
    <p:sldId id="313" r:id="rId5"/>
    <p:sldId id="270" r:id="rId6"/>
    <p:sldId id="288" r:id="rId7"/>
    <p:sldId id="276" r:id="rId8"/>
    <p:sldId id="286" r:id="rId9"/>
    <p:sldId id="287" r:id="rId10"/>
    <p:sldId id="309" r:id="rId11"/>
    <p:sldId id="312" r:id="rId12"/>
    <p:sldId id="311" r:id="rId13"/>
    <p:sldId id="291" r:id="rId14"/>
    <p:sldId id="299" r:id="rId15"/>
    <p:sldId id="293" r:id="rId16"/>
    <p:sldId id="306" r:id="rId17"/>
    <p:sldId id="307" r:id="rId18"/>
    <p:sldId id="308" r:id="rId19"/>
    <p:sldId id="280" r:id="rId2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3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2F40"/>
    <a:srgbClr val="780202"/>
    <a:srgbClr val="980202"/>
    <a:srgbClr val="B40000"/>
    <a:srgbClr val="728897"/>
    <a:srgbClr val="ED7D31"/>
    <a:srgbClr val="A5A5A5"/>
    <a:srgbClr val="70AD47"/>
    <a:srgbClr val="CAB118"/>
    <a:srgbClr val="AE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96" d="100"/>
          <a:sy n="96" d="100"/>
        </p:scale>
        <p:origin x="534" y="78"/>
      </p:cViewPr>
      <p:guideLst>
        <p:guide orient="horz" pos="164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image" Target="../media/image6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8D4D9D-6C10-4D82-A788-950F9416896E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1880BAB-4CAF-4F30-80E5-2A3632895A0D}">
      <dgm:prSet phldrT="[Текст]"/>
      <dgm:spPr/>
      <dgm:t>
        <a:bodyPr/>
        <a:lstStyle/>
        <a:p>
          <a:r>
            <a:rPr lang="ru-RU" dirty="0"/>
            <a:t> </a:t>
          </a:r>
        </a:p>
      </dgm:t>
    </dgm:pt>
    <dgm:pt modelId="{2A809F15-7168-43DD-B507-60621146D974}" type="parTrans" cxnId="{D722DDBE-C2E8-42AC-96B7-26C0A814C224}">
      <dgm:prSet/>
      <dgm:spPr/>
      <dgm:t>
        <a:bodyPr/>
        <a:lstStyle/>
        <a:p>
          <a:endParaRPr lang="ru-RU"/>
        </a:p>
      </dgm:t>
    </dgm:pt>
    <dgm:pt modelId="{E5491A97-039F-493E-B009-30019CA09F08}" type="sibTrans" cxnId="{D722DDBE-C2E8-42AC-96B7-26C0A814C224}">
      <dgm:prSet/>
      <dgm:spPr/>
      <dgm:t>
        <a:bodyPr/>
        <a:lstStyle/>
        <a:p>
          <a:endParaRPr lang="ru-RU"/>
        </a:p>
      </dgm:t>
    </dgm:pt>
    <dgm:pt modelId="{93C3AF81-5450-4964-86A1-BAE093430B8C}">
      <dgm:prSet phldrT="[Текст]" custT="1"/>
      <dgm:spPr/>
      <dgm:t>
        <a:bodyPr/>
        <a:lstStyle/>
        <a:p>
          <a:r>
            <a:rPr lang="ru-RU" sz="2000" b="1" i="1" dirty="0">
              <a:solidFill>
                <a:srgbClr val="780202"/>
              </a:solidFill>
            </a:rPr>
            <a:t>Образование</a:t>
          </a:r>
          <a:r>
            <a:rPr lang="ru-RU" sz="2000" b="1" dirty="0">
              <a:solidFill>
                <a:srgbClr val="780202"/>
              </a:solidFill>
            </a:rPr>
            <a:t>:</a:t>
          </a:r>
          <a:r>
            <a:rPr lang="ru-RU" sz="2000" b="1" dirty="0">
              <a:solidFill>
                <a:srgbClr val="002060"/>
              </a:solidFill>
            </a:rPr>
            <a:t> образовательные программы для педагогов, руководителей образовательных организаций, учащихся психолого-педагогических классов</a:t>
          </a:r>
          <a:endParaRPr lang="ru-RU" sz="2000" b="0" dirty="0"/>
        </a:p>
      </dgm:t>
    </dgm:pt>
    <dgm:pt modelId="{CEEF5D99-8B1E-4974-9B14-91350320739B}" type="parTrans" cxnId="{44052470-6A89-4E92-9CAC-689D9B994A53}">
      <dgm:prSet/>
      <dgm:spPr/>
      <dgm:t>
        <a:bodyPr/>
        <a:lstStyle/>
        <a:p>
          <a:endParaRPr lang="ru-RU"/>
        </a:p>
      </dgm:t>
    </dgm:pt>
    <dgm:pt modelId="{C5849832-6D9E-4077-9691-E412F6CC1644}" type="sibTrans" cxnId="{44052470-6A89-4E92-9CAC-689D9B994A53}">
      <dgm:prSet/>
      <dgm:spPr/>
      <dgm:t>
        <a:bodyPr/>
        <a:lstStyle/>
        <a:p>
          <a:endParaRPr lang="ru-RU"/>
        </a:p>
      </dgm:t>
    </dgm:pt>
    <dgm:pt modelId="{0A13730E-C779-418F-BF2C-A6B4CCA145F5}">
      <dgm:prSet phldrT="[Текст]" custT="1"/>
      <dgm:spPr/>
      <dgm:t>
        <a:bodyPr/>
        <a:lstStyle/>
        <a:p>
          <a:r>
            <a:rPr lang="ru-RU" sz="2000" b="1" i="1" dirty="0">
              <a:solidFill>
                <a:srgbClr val="780202"/>
              </a:solidFill>
            </a:rPr>
            <a:t>Поддержка</a:t>
          </a:r>
          <a:r>
            <a:rPr lang="ru-RU" sz="2000" b="1" dirty="0">
              <a:solidFill>
                <a:srgbClr val="780202"/>
              </a:solidFill>
            </a:rPr>
            <a:t>:</a:t>
          </a:r>
          <a:r>
            <a:rPr lang="ru-RU" sz="2000" b="1" dirty="0"/>
            <a:t> консультирование, предоставление площадки для презентации и обмена опытом, предоставление доступа к информационным ресурсам, электронным площадкам </a:t>
          </a:r>
        </a:p>
      </dgm:t>
    </dgm:pt>
    <dgm:pt modelId="{C98B5C0B-13CF-4FD3-94BE-C4B279F6E785}" type="parTrans" cxnId="{017FFE51-D13E-45BF-9B05-92AA65CB38DA}">
      <dgm:prSet/>
      <dgm:spPr/>
      <dgm:t>
        <a:bodyPr/>
        <a:lstStyle/>
        <a:p>
          <a:endParaRPr lang="ru-RU"/>
        </a:p>
      </dgm:t>
    </dgm:pt>
    <dgm:pt modelId="{D37027EE-5480-4D5E-A949-8B9967B66E1E}" type="sibTrans" cxnId="{017FFE51-D13E-45BF-9B05-92AA65CB38DA}">
      <dgm:prSet/>
      <dgm:spPr/>
      <dgm:t>
        <a:bodyPr/>
        <a:lstStyle/>
        <a:p>
          <a:endParaRPr lang="ru-RU"/>
        </a:p>
      </dgm:t>
    </dgm:pt>
    <dgm:pt modelId="{9F731A9F-95F5-46BF-8359-518FFA169D0F}" type="pres">
      <dgm:prSet presAssocID="{928D4D9D-6C10-4D82-A788-950F9416896E}" presName="linear" presStyleCnt="0">
        <dgm:presLayoutVars>
          <dgm:dir/>
          <dgm:resizeHandles val="exact"/>
        </dgm:presLayoutVars>
      </dgm:prSet>
      <dgm:spPr/>
    </dgm:pt>
    <dgm:pt modelId="{5987D975-563A-4E78-A599-BB8EDEC700F2}" type="pres">
      <dgm:prSet presAssocID="{B1880BAB-4CAF-4F30-80E5-2A3632895A0D}" presName="comp" presStyleCnt="0"/>
      <dgm:spPr/>
    </dgm:pt>
    <dgm:pt modelId="{1089B5B6-051F-4385-A862-D2635DD93AA7}" type="pres">
      <dgm:prSet presAssocID="{B1880BAB-4CAF-4F30-80E5-2A3632895A0D}" presName="box" presStyleLbl="node1" presStyleIdx="0" presStyleCnt="3" custLinFactNeighborX="-1129" custLinFactNeighborY="-810"/>
      <dgm:spPr/>
    </dgm:pt>
    <dgm:pt modelId="{271C7904-3CF1-4C34-AB9F-736F3F9081DA}" type="pres">
      <dgm:prSet presAssocID="{B1880BAB-4CAF-4F30-80E5-2A3632895A0D}" presName="img" presStyleLbl="fgImgPlace1" presStyleIdx="0" presStyleCnt="3" custScaleX="101879" custScaleY="9798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A228979-B1BB-4DFA-B268-5B53C8346CCC}" type="pres">
      <dgm:prSet presAssocID="{B1880BAB-4CAF-4F30-80E5-2A3632895A0D}" presName="text" presStyleLbl="node1" presStyleIdx="0" presStyleCnt="3">
        <dgm:presLayoutVars>
          <dgm:bulletEnabled val="1"/>
        </dgm:presLayoutVars>
      </dgm:prSet>
      <dgm:spPr/>
    </dgm:pt>
    <dgm:pt modelId="{5FDD5C6E-2B0F-4B13-9CFE-0F52EBC35180}" type="pres">
      <dgm:prSet presAssocID="{E5491A97-039F-493E-B009-30019CA09F08}" presName="spacer" presStyleCnt="0"/>
      <dgm:spPr/>
    </dgm:pt>
    <dgm:pt modelId="{926607BE-54A9-4E17-89B2-15E786E9DB17}" type="pres">
      <dgm:prSet presAssocID="{93C3AF81-5450-4964-86A1-BAE093430B8C}" presName="comp" presStyleCnt="0"/>
      <dgm:spPr/>
    </dgm:pt>
    <dgm:pt modelId="{ED8E6C0E-026D-4CF4-8C26-0FD51E433134}" type="pres">
      <dgm:prSet presAssocID="{93C3AF81-5450-4964-86A1-BAE093430B8C}" presName="box" presStyleLbl="node1" presStyleIdx="1" presStyleCnt="3"/>
      <dgm:spPr/>
    </dgm:pt>
    <dgm:pt modelId="{DC1E69E1-9D26-457F-9A19-73109D661F1E}" type="pres">
      <dgm:prSet presAssocID="{93C3AF81-5450-4964-86A1-BAE093430B8C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300D00BB-64F4-407A-9612-902E4555D91D}" type="pres">
      <dgm:prSet presAssocID="{93C3AF81-5450-4964-86A1-BAE093430B8C}" presName="text" presStyleLbl="node1" presStyleIdx="1" presStyleCnt="3">
        <dgm:presLayoutVars>
          <dgm:bulletEnabled val="1"/>
        </dgm:presLayoutVars>
      </dgm:prSet>
      <dgm:spPr/>
    </dgm:pt>
    <dgm:pt modelId="{F8AAFD81-1725-4A07-B4AB-2D36DB7BA2FC}" type="pres">
      <dgm:prSet presAssocID="{C5849832-6D9E-4077-9691-E412F6CC1644}" presName="spacer" presStyleCnt="0"/>
      <dgm:spPr/>
    </dgm:pt>
    <dgm:pt modelId="{C7DD4035-0F48-450C-9316-91D7ED951B08}" type="pres">
      <dgm:prSet presAssocID="{0A13730E-C779-418F-BF2C-A6B4CCA145F5}" presName="comp" presStyleCnt="0"/>
      <dgm:spPr/>
    </dgm:pt>
    <dgm:pt modelId="{E2FB540D-68F5-489E-92EB-3372E819A939}" type="pres">
      <dgm:prSet presAssocID="{0A13730E-C779-418F-BF2C-A6B4CCA145F5}" presName="box" presStyleLbl="node1" presStyleIdx="2" presStyleCnt="3"/>
      <dgm:spPr/>
    </dgm:pt>
    <dgm:pt modelId="{9E67C1F9-8F92-4964-810E-B685C5ED2D66}" type="pres">
      <dgm:prSet presAssocID="{0A13730E-C779-418F-BF2C-A6B4CCA145F5}" presName="img" presStyleLbl="fgImgPlace1" presStyleIdx="2" presStyleCnt="3" custScaleY="107343" custLinFactNeighborY="99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5479DC23-3FF5-4C5A-B6FA-AB84BA84742D}" type="pres">
      <dgm:prSet presAssocID="{0A13730E-C779-418F-BF2C-A6B4CCA145F5}" presName="text" presStyleLbl="node1" presStyleIdx="2" presStyleCnt="3">
        <dgm:presLayoutVars>
          <dgm:bulletEnabled val="1"/>
        </dgm:presLayoutVars>
      </dgm:prSet>
      <dgm:spPr/>
    </dgm:pt>
  </dgm:ptLst>
  <dgm:cxnLst>
    <dgm:cxn modelId="{1E0B0113-0625-4D58-842F-5838B5F96183}" type="presOf" srcId="{0A13730E-C779-418F-BF2C-A6B4CCA145F5}" destId="{E2FB540D-68F5-489E-92EB-3372E819A939}" srcOrd="0" destOrd="0" presId="urn:microsoft.com/office/officeart/2005/8/layout/vList4#1"/>
    <dgm:cxn modelId="{DEA2261F-5BA4-4C15-82B2-28B96AC7C129}" type="presOf" srcId="{0A13730E-C779-418F-BF2C-A6B4CCA145F5}" destId="{5479DC23-3FF5-4C5A-B6FA-AB84BA84742D}" srcOrd="1" destOrd="0" presId="urn:microsoft.com/office/officeart/2005/8/layout/vList4#1"/>
    <dgm:cxn modelId="{82CC4B2D-C068-41EF-9F27-777B73ECFEDB}" type="presOf" srcId="{B1880BAB-4CAF-4F30-80E5-2A3632895A0D}" destId="{5A228979-B1BB-4DFA-B268-5B53C8346CCC}" srcOrd="1" destOrd="0" presId="urn:microsoft.com/office/officeart/2005/8/layout/vList4#1"/>
    <dgm:cxn modelId="{0B299A6A-F50D-4A9E-B84D-0D2D0186F324}" type="presOf" srcId="{B1880BAB-4CAF-4F30-80E5-2A3632895A0D}" destId="{1089B5B6-051F-4385-A862-D2635DD93AA7}" srcOrd="0" destOrd="0" presId="urn:microsoft.com/office/officeart/2005/8/layout/vList4#1"/>
    <dgm:cxn modelId="{44052470-6A89-4E92-9CAC-689D9B994A53}" srcId="{928D4D9D-6C10-4D82-A788-950F9416896E}" destId="{93C3AF81-5450-4964-86A1-BAE093430B8C}" srcOrd="1" destOrd="0" parTransId="{CEEF5D99-8B1E-4974-9B14-91350320739B}" sibTransId="{C5849832-6D9E-4077-9691-E412F6CC1644}"/>
    <dgm:cxn modelId="{017FFE51-D13E-45BF-9B05-92AA65CB38DA}" srcId="{928D4D9D-6C10-4D82-A788-950F9416896E}" destId="{0A13730E-C779-418F-BF2C-A6B4CCA145F5}" srcOrd="2" destOrd="0" parTransId="{C98B5C0B-13CF-4FD3-94BE-C4B279F6E785}" sibTransId="{D37027EE-5480-4D5E-A949-8B9967B66E1E}"/>
    <dgm:cxn modelId="{1372197C-65F0-4859-98D9-236FB4873D7F}" type="presOf" srcId="{93C3AF81-5450-4964-86A1-BAE093430B8C}" destId="{300D00BB-64F4-407A-9612-902E4555D91D}" srcOrd="1" destOrd="0" presId="urn:microsoft.com/office/officeart/2005/8/layout/vList4#1"/>
    <dgm:cxn modelId="{F9535E99-B7AD-4EC0-87AC-27F8AEAEB103}" type="presOf" srcId="{928D4D9D-6C10-4D82-A788-950F9416896E}" destId="{9F731A9F-95F5-46BF-8359-518FFA169D0F}" srcOrd="0" destOrd="0" presId="urn:microsoft.com/office/officeart/2005/8/layout/vList4#1"/>
    <dgm:cxn modelId="{D722DDBE-C2E8-42AC-96B7-26C0A814C224}" srcId="{928D4D9D-6C10-4D82-A788-950F9416896E}" destId="{B1880BAB-4CAF-4F30-80E5-2A3632895A0D}" srcOrd="0" destOrd="0" parTransId="{2A809F15-7168-43DD-B507-60621146D974}" sibTransId="{E5491A97-039F-493E-B009-30019CA09F08}"/>
    <dgm:cxn modelId="{2BB740C0-7E5E-4BB3-A562-340AD23A130B}" type="presOf" srcId="{93C3AF81-5450-4964-86A1-BAE093430B8C}" destId="{ED8E6C0E-026D-4CF4-8C26-0FD51E433134}" srcOrd="0" destOrd="0" presId="urn:microsoft.com/office/officeart/2005/8/layout/vList4#1"/>
    <dgm:cxn modelId="{D23C3BAC-DA2F-4076-BA67-688A48A53DD7}" type="presParOf" srcId="{9F731A9F-95F5-46BF-8359-518FFA169D0F}" destId="{5987D975-563A-4E78-A599-BB8EDEC700F2}" srcOrd="0" destOrd="0" presId="urn:microsoft.com/office/officeart/2005/8/layout/vList4#1"/>
    <dgm:cxn modelId="{A9AA3FA8-FA90-45CC-A97D-F2E89BAEE8AB}" type="presParOf" srcId="{5987D975-563A-4E78-A599-BB8EDEC700F2}" destId="{1089B5B6-051F-4385-A862-D2635DD93AA7}" srcOrd="0" destOrd="0" presId="urn:microsoft.com/office/officeart/2005/8/layout/vList4#1"/>
    <dgm:cxn modelId="{A20CB68D-0E75-4E6F-9E92-0A4BECEFD9B9}" type="presParOf" srcId="{5987D975-563A-4E78-A599-BB8EDEC700F2}" destId="{271C7904-3CF1-4C34-AB9F-736F3F9081DA}" srcOrd="1" destOrd="0" presId="urn:microsoft.com/office/officeart/2005/8/layout/vList4#1"/>
    <dgm:cxn modelId="{20981646-ADBD-4502-AF2D-A511515D5AE0}" type="presParOf" srcId="{5987D975-563A-4E78-A599-BB8EDEC700F2}" destId="{5A228979-B1BB-4DFA-B268-5B53C8346CCC}" srcOrd="2" destOrd="0" presId="urn:microsoft.com/office/officeart/2005/8/layout/vList4#1"/>
    <dgm:cxn modelId="{FDAF1EFF-EAC9-425B-BAF8-294C83D7A095}" type="presParOf" srcId="{9F731A9F-95F5-46BF-8359-518FFA169D0F}" destId="{5FDD5C6E-2B0F-4B13-9CFE-0F52EBC35180}" srcOrd="1" destOrd="0" presId="urn:microsoft.com/office/officeart/2005/8/layout/vList4#1"/>
    <dgm:cxn modelId="{6BA6F51A-4216-46C6-8D81-8E301BC7B238}" type="presParOf" srcId="{9F731A9F-95F5-46BF-8359-518FFA169D0F}" destId="{926607BE-54A9-4E17-89B2-15E786E9DB17}" srcOrd="2" destOrd="0" presId="urn:microsoft.com/office/officeart/2005/8/layout/vList4#1"/>
    <dgm:cxn modelId="{C7E06D70-F0BA-410C-BFF2-FA93C9439C76}" type="presParOf" srcId="{926607BE-54A9-4E17-89B2-15E786E9DB17}" destId="{ED8E6C0E-026D-4CF4-8C26-0FD51E433134}" srcOrd="0" destOrd="0" presId="urn:microsoft.com/office/officeart/2005/8/layout/vList4#1"/>
    <dgm:cxn modelId="{6348678F-E323-4D3E-9232-1C1EE7CC03D7}" type="presParOf" srcId="{926607BE-54A9-4E17-89B2-15E786E9DB17}" destId="{DC1E69E1-9D26-457F-9A19-73109D661F1E}" srcOrd="1" destOrd="0" presId="urn:microsoft.com/office/officeart/2005/8/layout/vList4#1"/>
    <dgm:cxn modelId="{BBD7C65C-7F4E-4047-828F-3703306DFF25}" type="presParOf" srcId="{926607BE-54A9-4E17-89B2-15E786E9DB17}" destId="{300D00BB-64F4-407A-9612-902E4555D91D}" srcOrd="2" destOrd="0" presId="urn:microsoft.com/office/officeart/2005/8/layout/vList4#1"/>
    <dgm:cxn modelId="{E87EE1C6-0688-426B-B1B9-B8D70D0AF972}" type="presParOf" srcId="{9F731A9F-95F5-46BF-8359-518FFA169D0F}" destId="{F8AAFD81-1725-4A07-B4AB-2D36DB7BA2FC}" srcOrd="3" destOrd="0" presId="urn:microsoft.com/office/officeart/2005/8/layout/vList4#1"/>
    <dgm:cxn modelId="{715B2CB4-B9F4-4AAE-B37F-B2672808B6ED}" type="presParOf" srcId="{9F731A9F-95F5-46BF-8359-518FFA169D0F}" destId="{C7DD4035-0F48-450C-9316-91D7ED951B08}" srcOrd="4" destOrd="0" presId="urn:microsoft.com/office/officeart/2005/8/layout/vList4#1"/>
    <dgm:cxn modelId="{32B64412-411C-4440-9D31-A2545D5F1C51}" type="presParOf" srcId="{C7DD4035-0F48-450C-9316-91D7ED951B08}" destId="{E2FB540D-68F5-489E-92EB-3372E819A939}" srcOrd="0" destOrd="0" presId="urn:microsoft.com/office/officeart/2005/8/layout/vList4#1"/>
    <dgm:cxn modelId="{F55FDDF1-8091-4CC7-944E-9B49108C60CF}" type="presParOf" srcId="{C7DD4035-0F48-450C-9316-91D7ED951B08}" destId="{9E67C1F9-8F92-4964-810E-B685C5ED2D66}" srcOrd="1" destOrd="0" presId="urn:microsoft.com/office/officeart/2005/8/layout/vList4#1"/>
    <dgm:cxn modelId="{4386EDBB-6BF8-4682-9C97-2140DF5A0A8A}" type="presParOf" srcId="{C7DD4035-0F48-450C-9316-91D7ED951B08}" destId="{5479DC23-3FF5-4C5A-B6FA-AB84BA84742D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45E630-7201-450A-8525-D48C4131FA42}" type="doc">
      <dgm:prSet loTypeId="urn:microsoft.com/office/officeart/2005/8/layout/vList5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1D063C8F-FFA9-4937-A4ED-07DC9E0BABDF}">
      <dgm:prSet phldrT="[Текст]"/>
      <dgm:spPr/>
      <dgm:t>
        <a:bodyPr/>
        <a:lstStyle/>
        <a:p>
          <a:pPr algn="ctr"/>
          <a:r>
            <a:rPr lang="ru-RU" b="0" dirty="0"/>
            <a:t>Образовательные программы для педагогов</a:t>
          </a:r>
          <a:r>
            <a:rPr lang="en-US" b="0" dirty="0"/>
            <a:t> </a:t>
          </a:r>
          <a:endParaRPr lang="ru-RU" b="0" dirty="0"/>
        </a:p>
      </dgm:t>
    </dgm:pt>
    <dgm:pt modelId="{55190597-C8BE-4631-B198-2F0CEEB00AD2}" type="parTrans" cxnId="{C06F11B6-8FD7-4F34-8496-1E732487B114}">
      <dgm:prSet/>
      <dgm:spPr/>
      <dgm:t>
        <a:bodyPr/>
        <a:lstStyle/>
        <a:p>
          <a:pPr algn="l"/>
          <a:endParaRPr lang="ru-RU"/>
        </a:p>
      </dgm:t>
    </dgm:pt>
    <dgm:pt modelId="{C602173A-7ED5-4D9F-A19E-A5F595EA4C0F}" type="sibTrans" cxnId="{C06F11B6-8FD7-4F34-8496-1E732487B114}">
      <dgm:prSet/>
      <dgm:spPr/>
      <dgm:t>
        <a:bodyPr/>
        <a:lstStyle/>
        <a:p>
          <a:pPr algn="l"/>
          <a:endParaRPr lang="ru-RU"/>
        </a:p>
      </dgm:t>
    </dgm:pt>
    <dgm:pt modelId="{F4FC86EB-7BA6-4F18-B1B5-59AD5F987795}">
      <dgm:prSet phldrT="[Текст]"/>
      <dgm:spPr/>
      <dgm:t>
        <a:bodyPr/>
        <a:lstStyle/>
        <a:p>
          <a:pPr algn="ctr"/>
          <a:r>
            <a:rPr lang="ru-RU" b="0" dirty="0">
              <a:solidFill>
                <a:schemeClr val="tx1">
                  <a:lumMod val="95000"/>
                  <a:lumOff val="5000"/>
                </a:schemeClr>
              </a:solidFill>
            </a:rPr>
            <a:t>Образовательные программы для школьников</a:t>
          </a:r>
        </a:p>
      </dgm:t>
    </dgm:pt>
    <dgm:pt modelId="{687DE44B-47AD-4396-9904-A8AEED08FD61}" type="parTrans" cxnId="{74BBAC38-9056-47A8-96AA-673B32A38199}">
      <dgm:prSet/>
      <dgm:spPr/>
      <dgm:t>
        <a:bodyPr/>
        <a:lstStyle/>
        <a:p>
          <a:pPr algn="l"/>
          <a:endParaRPr lang="ru-RU"/>
        </a:p>
      </dgm:t>
    </dgm:pt>
    <dgm:pt modelId="{D9201A9D-D4F7-493C-8C6E-0A4E17D4F313}" type="sibTrans" cxnId="{74BBAC38-9056-47A8-96AA-673B32A38199}">
      <dgm:prSet/>
      <dgm:spPr/>
      <dgm:t>
        <a:bodyPr/>
        <a:lstStyle/>
        <a:p>
          <a:pPr algn="l"/>
          <a:endParaRPr lang="ru-RU"/>
        </a:p>
      </dgm:t>
    </dgm:pt>
    <dgm:pt modelId="{590C2E99-5BE3-4431-A6AD-5B303F7AF303}">
      <dgm:prSet phldrT="[Текст]" custT="1"/>
      <dgm:spPr/>
      <dgm:t>
        <a:bodyPr/>
        <a:lstStyle/>
        <a:p>
          <a:pPr algn="l"/>
          <a:endParaRPr lang="ru-RU" sz="1600" b="0" dirty="0"/>
        </a:p>
      </dgm:t>
    </dgm:pt>
    <dgm:pt modelId="{8ECA6F93-B8BA-44DC-ADC1-08EC5BB36DDD}" type="parTrans" cxnId="{D525528F-EC31-4EE1-9602-85CC3134F20E}">
      <dgm:prSet/>
      <dgm:spPr/>
      <dgm:t>
        <a:bodyPr/>
        <a:lstStyle/>
        <a:p>
          <a:pPr algn="l"/>
          <a:endParaRPr lang="ru-RU"/>
        </a:p>
      </dgm:t>
    </dgm:pt>
    <dgm:pt modelId="{B9E16A45-DD38-4894-A045-1060A639F18C}" type="sibTrans" cxnId="{D525528F-EC31-4EE1-9602-85CC3134F20E}">
      <dgm:prSet/>
      <dgm:spPr/>
      <dgm:t>
        <a:bodyPr/>
        <a:lstStyle/>
        <a:p>
          <a:pPr algn="l"/>
          <a:endParaRPr lang="ru-RU"/>
        </a:p>
      </dgm:t>
    </dgm:pt>
    <dgm:pt modelId="{9AE9569E-E754-4732-91E1-7FF255FA689C}">
      <dgm:prSet phldrT="[Текст]"/>
      <dgm:spPr>
        <a:solidFill>
          <a:srgbClr val="728897"/>
        </a:solidFill>
      </dgm:spPr>
      <dgm:t>
        <a:bodyPr/>
        <a:lstStyle/>
        <a:p>
          <a:pPr algn="ctr"/>
          <a:r>
            <a:rPr lang="ru-RU" b="0" dirty="0">
              <a:solidFill>
                <a:schemeClr val="bg1"/>
              </a:solidFill>
            </a:rPr>
            <a:t>Информационно-методические семинары</a:t>
          </a:r>
        </a:p>
      </dgm:t>
    </dgm:pt>
    <dgm:pt modelId="{7CE69B64-9417-4174-BCB4-F5A70D4AA167}" type="parTrans" cxnId="{06505218-A43A-4FBB-A88F-DFAF807878FF}">
      <dgm:prSet/>
      <dgm:spPr/>
      <dgm:t>
        <a:bodyPr/>
        <a:lstStyle/>
        <a:p>
          <a:pPr algn="l"/>
          <a:endParaRPr lang="ru-RU"/>
        </a:p>
      </dgm:t>
    </dgm:pt>
    <dgm:pt modelId="{1C7ABF48-6E71-4855-84AB-D312D7638F4E}" type="sibTrans" cxnId="{06505218-A43A-4FBB-A88F-DFAF807878FF}">
      <dgm:prSet/>
      <dgm:spPr/>
      <dgm:t>
        <a:bodyPr/>
        <a:lstStyle/>
        <a:p>
          <a:pPr algn="l"/>
          <a:endParaRPr lang="ru-RU"/>
        </a:p>
      </dgm:t>
    </dgm:pt>
    <dgm:pt modelId="{05F1119D-2CC5-45AA-B89E-CF1E78397C35}">
      <dgm:prSet phldrT="[Текст]" custT="1"/>
      <dgm:spPr/>
      <dgm:t>
        <a:bodyPr/>
        <a:lstStyle/>
        <a:p>
          <a:pPr algn="l"/>
          <a:endParaRPr lang="ru-RU" sz="1600" b="0" dirty="0"/>
        </a:p>
      </dgm:t>
    </dgm:pt>
    <dgm:pt modelId="{645A70AB-797A-4C22-A6A7-A9F45D6D37DB}" type="parTrans" cxnId="{C0E86D03-F3BF-407D-BD88-6BC0DE86E2DD}">
      <dgm:prSet/>
      <dgm:spPr/>
      <dgm:t>
        <a:bodyPr/>
        <a:lstStyle/>
        <a:p>
          <a:endParaRPr lang="ru-RU"/>
        </a:p>
      </dgm:t>
    </dgm:pt>
    <dgm:pt modelId="{5D72E24A-2879-4EC5-982C-D94A6D1EF945}" type="sibTrans" cxnId="{C0E86D03-F3BF-407D-BD88-6BC0DE86E2DD}">
      <dgm:prSet/>
      <dgm:spPr/>
      <dgm:t>
        <a:bodyPr/>
        <a:lstStyle/>
        <a:p>
          <a:endParaRPr lang="ru-RU"/>
        </a:p>
      </dgm:t>
    </dgm:pt>
    <dgm:pt modelId="{68DD76D5-532D-4145-97E4-8E5E7A8079E4}">
      <dgm:prSet phldrT="[Текст]" custT="1"/>
      <dgm:spPr/>
      <dgm:t>
        <a:bodyPr/>
        <a:lstStyle/>
        <a:p>
          <a:pPr algn="l"/>
          <a:endParaRPr lang="ru-RU" sz="2000" b="0" dirty="0"/>
        </a:p>
      </dgm:t>
    </dgm:pt>
    <dgm:pt modelId="{07121D33-D98E-4769-A605-DC81694893D8}" type="parTrans" cxnId="{8536A9B1-EC4F-475C-B326-F71498957CCA}">
      <dgm:prSet/>
      <dgm:spPr/>
      <dgm:t>
        <a:bodyPr/>
        <a:lstStyle/>
        <a:p>
          <a:endParaRPr lang="ru-RU"/>
        </a:p>
      </dgm:t>
    </dgm:pt>
    <dgm:pt modelId="{412B8712-2347-4B81-AECC-0DA1534ECF39}" type="sibTrans" cxnId="{8536A9B1-EC4F-475C-B326-F71498957CCA}">
      <dgm:prSet/>
      <dgm:spPr/>
      <dgm:t>
        <a:bodyPr/>
        <a:lstStyle/>
        <a:p>
          <a:endParaRPr lang="ru-RU"/>
        </a:p>
      </dgm:t>
    </dgm:pt>
    <dgm:pt modelId="{851BDB0B-D579-44E3-9B85-A491F2B32EFC}">
      <dgm:prSet phldrT="[Текст]" custT="1"/>
      <dgm:spPr/>
      <dgm:t>
        <a:bodyPr/>
        <a:lstStyle/>
        <a:p>
          <a:pPr algn="l"/>
          <a:endParaRPr lang="ru-RU" sz="2000" b="0" dirty="0"/>
        </a:p>
      </dgm:t>
    </dgm:pt>
    <dgm:pt modelId="{DA35842D-C99F-4DD5-879A-EA1751A821AF}" type="parTrans" cxnId="{57C54A18-23E6-4D3E-9ED7-5CADC4F519B9}">
      <dgm:prSet/>
      <dgm:spPr/>
      <dgm:t>
        <a:bodyPr/>
        <a:lstStyle/>
        <a:p>
          <a:endParaRPr lang="ru-RU"/>
        </a:p>
      </dgm:t>
    </dgm:pt>
    <dgm:pt modelId="{9F94561D-F709-4D61-B079-741053F6B8E1}" type="sibTrans" cxnId="{57C54A18-23E6-4D3E-9ED7-5CADC4F519B9}">
      <dgm:prSet/>
      <dgm:spPr/>
      <dgm:t>
        <a:bodyPr/>
        <a:lstStyle/>
        <a:p>
          <a:endParaRPr lang="ru-RU"/>
        </a:p>
      </dgm:t>
    </dgm:pt>
    <dgm:pt modelId="{02B11913-257D-4066-9A5F-50C0AD61C688}">
      <dgm:prSet phldrT="[Текст]" custT="1"/>
      <dgm:spPr/>
      <dgm:t>
        <a:bodyPr/>
        <a:lstStyle/>
        <a:p>
          <a:pPr algn="l"/>
          <a:endParaRPr lang="ru-RU" sz="2000" b="0" dirty="0"/>
        </a:p>
      </dgm:t>
    </dgm:pt>
    <dgm:pt modelId="{5A69F484-52FF-4DAE-97E9-FB1FFA28DEA5}" type="parTrans" cxnId="{93D48F42-F1B8-46A7-AB22-B7C79D0E37F8}">
      <dgm:prSet/>
      <dgm:spPr/>
      <dgm:t>
        <a:bodyPr/>
        <a:lstStyle/>
        <a:p>
          <a:endParaRPr lang="ru-RU"/>
        </a:p>
      </dgm:t>
    </dgm:pt>
    <dgm:pt modelId="{7CF17055-BF0A-4945-A71C-633147ABDFA6}" type="sibTrans" cxnId="{93D48F42-F1B8-46A7-AB22-B7C79D0E37F8}">
      <dgm:prSet/>
      <dgm:spPr/>
      <dgm:t>
        <a:bodyPr/>
        <a:lstStyle/>
        <a:p>
          <a:endParaRPr lang="ru-RU"/>
        </a:p>
      </dgm:t>
    </dgm:pt>
    <dgm:pt modelId="{765529E6-E5A9-43CB-BE89-8E3C6C368391}">
      <dgm:prSet phldrT="[Текст]" custT="1"/>
      <dgm:spPr/>
      <dgm:t>
        <a:bodyPr/>
        <a:lstStyle/>
        <a:p>
          <a:pPr algn="l"/>
          <a:r>
            <a:rPr lang="ru-RU" sz="1400" b="0" dirty="0"/>
            <a:t>ППК «</a:t>
          </a:r>
          <a:r>
            <a:rPr lang="ru-RU" sz="1400" b="0" dirty="0" err="1"/>
            <a:t>Допрофессиональная</a:t>
          </a:r>
          <a:r>
            <a:rPr lang="ru-RU" sz="1400" b="0" dirty="0"/>
            <a:t> педагогическая подготовка школьников»</a:t>
          </a:r>
          <a:endParaRPr lang="ru-RU" sz="1600" b="0" dirty="0"/>
        </a:p>
      </dgm:t>
    </dgm:pt>
    <dgm:pt modelId="{D5DDC468-288B-416F-99E3-6C68279416B6}" type="parTrans" cxnId="{4542273E-5E37-4771-9D06-F5F1BE1AE92A}">
      <dgm:prSet/>
      <dgm:spPr/>
      <dgm:t>
        <a:bodyPr/>
        <a:lstStyle/>
        <a:p>
          <a:endParaRPr lang="ru-RU"/>
        </a:p>
      </dgm:t>
    </dgm:pt>
    <dgm:pt modelId="{6AA5075B-E924-4B0B-B645-25E9F250AB5D}" type="sibTrans" cxnId="{4542273E-5E37-4771-9D06-F5F1BE1AE92A}">
      <dgm:prSet/>
      <dgm:spPr/>
      <dgm:t>
        <a:bodyPr/>
        <a:lstStyle/>
        <a:p>
          <a:endParaRPr lang="ru-RU"/>
        </a:p>
      </dgm:t>
    </dgm:pt>
    <dgm:pt modelId="{69BAFB39-EBC6-4422-808D-CD6200B5AEF6}">
      <dgm:prSet custT="1"/>
      <dgm:spPr/>
      <dgm:t>
        <a:bodyPr/>
        <a:lstStyle/>
        <a:p>
          <a:pPr algn="l"/>
          <a:r>
            <a:rPr lang="ru-RU" sz="1400" b="0" dirty="0"/>
            <a:t>ДОП, реализуемые в сетевой форме с участием  ЯГПУ </a:t>
          </a:r>
          <a:r>
            <a:rPr lang="ru-RU" sz="1400" b="0" dirty="0" err="1"/>
            <a:t>им.К.Д.Ушинского</a:t>
          </a:r>
          <a:r>
            <a:rPr lang="ru-RU" sz="1400" b="0" dirty="0"/>
            <a:t> и педагогических колледжей, в том числе в дистанционной формате, в том числе через систему ПФДО</a:t>
          </a:r>
        </a:p>
      </dgm:t>
    </dgm:pt>
    <dgm:pt modelId="{879C0B22-D5FA-4E76-B771-F05A9D225121}" type="parTrans" cxnId="{0DAAAE34-23EA-4E05-9F9C-D9B2F49ECA5E}">
      <dgm:prSet/>
      <dgm:spPr/>
      <dgm:t>
        <a:bodyPr/>
        <a:lstStyle/>
        <a:p>
          <a:endParaRPr lang="ru-RU"/>
        </a:p>
      </dgm:t>
    </dgm:pt>
    <dgm:pt modelId="{AC02956F-D927-410D-9F32-7B0CB9C8C1C4}" type="sibTrans" cxnId="{0DAAAE34-23EA-4E05-9F9C-D9B2F49ECA5E}">
      <dgm:prSet/>
      <dgm:spPr/>
      <dgm:t>
        <a:bodyPr/>
        <a:lstStyle/>
        <a:p>
          <a:endParaRPr lang="ru-RU"/>
        </a:p>
      </dgm:t>
    </dgm:pt>
    <dgm:pt modelId="{7395FEDE-E5D9-421A-B782-ED3838B2035A}">
      <dgm:prSet custT="1"/>
      <dgm:spPr/>
      <dgm:t>
        <a:bodyPr/>
        <a:lstStyle/>
        <a:p>
          <a:pPr algn="l"/>
          <a:endParaRPr lang="ru-RU" sz="2000" b="0" dirty="0"/>
        </a:p>
      </dgm:t>
    </dgm:pt>
    <dgm:pt modelId="{4439A77A-BB43-4FDC-8698-0B2E8C0743D6}" type="parTrans" cxnId="{F72387BB-0B59-4A6A-BFF4-A2DE166EEF26}">
      <dgm:prSet/>
      <dgm:spPr/>
      <dgm:t>
        <a:bodyPr/>
        <a:lstStyle/>
        <a:p>
          <a:endParaRPr lang="ru-RU"/>
        </a:p>
      </dgm:t>
    </dgm:pt>
    <dgm:pt modelId="{6AA1C0DD-D5BC-48F8-959F-C051B9E9CE0E}" type="sibTrans" cxnId="{F72387BB-0B59-4A6A-BFF4-A2DE166EEF26}">
      <dgm:prSet/>
      <dgm:spPr/>
      <dgm:t>
        <a:bodyPr/>
        <a:lstStyle/>
        <a:p>
          <a:endParaRPr lang="ru-RU"/>
        </a:p>
      </dgm:t>
    </dgm:pt>
    <dgm:pt modelId="{B18BA89B-578C-41F1-93F1-F145A62EA18F}">
      <dgm:prSet custT="1"/>
      <dgm:spPr/>
      <dgm:t>
        <a:bodyPr/>
        <a:lstStyle/>
        <a:p>
          <a:pPr algn="l"/>
          <a:endParaRPr lang="ru-RU" sz="1600" b="0" dirty="0"/>
        </a:p>
      </dgm:t>
    </dgm:pt>
    <dgm:pt modelId="{87F6FF7C-3A01-43AB-BCDF-A6E2B624DD88}" type="parTrans" cxnId="{15A6F981-F210-4BDF-8E70-25581D783E5D}">
      <dgm:prSet/>
      <dgm:spPr/>
      <dgm:t>
        <a:bodyPr/>
        <a:lstStyle/>
        <a:p>
          <a:endParaRPr lang="ru-RU"/>
        </a:p>
      </dgm:t>
    </dgm:pt>
    <dgm:pt modelId="{70661F8B-C4E7-41BA-9FFB-623DE257A527}" type="sibTrans" cxnId="{15A6F981-F210-4BDF-8E70-25581D783E5D}">
      <dgm:prSet/>
      <dgm:spPr/>
      <dgm:t>
        <a:bodyPr/>
        <a:lstStyle/>
        <a:p>
          <a:endParaRPr lang="ru-RU"/>
        </a:p>
      </dgm:t>
    </dgm:pt>
    <dgm:pt modelId="{8E4B97C0-5D98-46E1-93E8-C27EC3121602}">
      <dgm:prSet custT="1"/>
      <dgm:spPr/>
      <dgm:t>
        <a:bodyPr/>
        <a:lstStyle/>
        <a:p>
          <a:pPr algn="l"/>
          <a:endParaRPr lang="ru-RU" sz="1600" b="0" dirty="0"/>
        </a:p>
      </dgm:t>
    </dgm:pt>
    <dgm:pt modelId="{DD52FEC7-A0D6-4B8B-BA10-E43742C9FB49}" type="parTrans" cxnId="{5611AD18-95C8-4D06-B925-3CEB9A262A27}">
      <dgm:prSet/>
      <dgm:spPr/>
      <dgm:t>
        <a:bodyPr/>
        <a:lstStyle/>
        <a:p>
          <a:endParaRPr lang="ru-RU"/>
        </a:p>
      </dgm:t>
    </dgm:pt>
    <dgm:pt modelId="{F9F2348D-D853-41A2-A123-AB078758B897}" type="sibTrans" cxnId="{5611AD18-95C8-4D06-B925-3CEB9A262A27}">
      <dgm:prSet/>
      <dgm:spPr/>
      <dgm:t>
        <a:bodyPr/>
        <a:lstStyle/>
        <a:p>
          <a:endParaRPr lang="ru-RU"/>
        </a:p>
      </dgm:t>
    </dgm:pt>
    <dgm:pt modelId="{3F9985DD-98C7-4C16-9AC4-E4BC45ECAB50}">
      <dgm:prSet custT="1"/>
      <dgm:spPr/>
      <dgm:t>
        <a:bodyPr/>
        <a:lstStyle/>
        <a:p>
          <a:pPr algn="l"/>
          <a:r>
            <a:rPr lang="ru-RU" sz="1400" b="0" dirty="0"/>
            <a:t>Презентация успешного опыта реализации программ и проектов ДППОШ образовательными организациями</a:t>
          </a:r>
        </a:p>
      </dgm:t>
    </dgm:pt>
    <dgm:pt modelId="{ED5A3901-ACD0-4DE3-A462-2E7E83BBA6B0}" type="parTrans" cxnId="{49878538-E92B-4C11-B2C2-5825F71E3C0C}">
      <dgm:prSet/>
      <dgm:spPr/>
    </dgm:pt>
    <dgm:pt modelId="{C30C21D2-593A-4FBC-84B8-09CB9CEF37FF}" type="sibTrans" cxnId="{49878538-E92B-4C11-B2C2-5825F71E3C0C}">
      <dgm:prSet/>
      <dgm:spPr/>
    </dgm:pt>
    <dgm:pt modelId="{411675E6-FD56-4289-A1EA-82518D7346BD}">
      <dgm:prSet phldrT="[Текст]" custT="1"/>
      <dgm:spPr/>
      <dgm:t>
        <a:bodyPr/>
        <a:lstStyle/>
        <a:p>
          <a:pPr algn="l"/>
          <a:r>
            <a:rPr lang="ru-RU" sz="1400" b="0" dirty="0"/>
            <a:t>ППК «Развитие компетенций педагогов-наставников участников РППОШ им.К.Д.Ушинского»</a:t>
          </a:r>
        </a:p>
      </dgm:t>
    </dgm:pt>
    <dgm:pt modelId="{01D2CF23-DE93-434E-B7CF-455991C8F2A7}" type="parTrans" cxnId="{BD03AE29-17C4-4889-B40A-BA43D9C561A1}">
      <dgm:prSet/>
      <dgm:spPr/>
    </dgm:pt>
    <dgm:pt modelId="{EAD90A51-2CAE-4024-AA94-344EF64B8688}" type="sibTrans" cxnId="{BD03AE29-17C4-4889-B40A-BA43D9C561A1}">
      <dgm:prSet/>
      <dgm:spPr/>
    </dgm:pt>
    <dgm:pt modelId="{14D030EA-7462-4631-BCE4-163FC4D09B70}">
      <dgm:prSet phldrT="[Текст]" custT="1"/>
      <dgm:spPr/>
      <dgm:t>
        <a:bodyPr/>
        <a:lstStyle/>
        <a:p>
          <a:pPr algn="l"/>
          <a:endParaRPr lang="ru-RU" sz="1400" b="0" dirty="0"/>
        </a:p>
      </dgm:t>
    </dgm:pt>
    <dgm:pt modelId="{B418270F-1668-458D-8AA0-97F2E91EA33B}" type="parTrans" cxnId="{8C4641F5-FFED-48F4-A5DA-8A961ECDAD3B}">
      <dgm:prSet/>
      <dgm:spPr/>
    </dgm:pt>
    <dgm:pt modelId="{81B9DF33-3AFD-4302-B18B-EB558BD91312}" type="sibTrans" cxnId="{8C4641F5-FFED-48F4-A5DA-8A961ECDAD3B}">
      <dgm:prSet/>
      <dgm:spPr/>
    </dgm:pt>
    <dgm:pt modelId="{BA82BBC1-E7ED-4958-9213-7ADCCA4BCD83}">
      <dgm:prSet phldrT="[Текст]" custT="1"/>
      <dgm:spPr/>
      <dgm:t>
        <a:bodyPr/>
        <a:lstStyle/>
        <a:p>
          <a:pPr algn="l"/>
          <a:r>
            <a:rPr lang="ru-RU" sz="1400" b="0" dirty="0"/>
            <a:t>Курсы по выбору, программы внеурочной деятельности</a:t>
          </a:r>
        </a:p>
      </dgm:t>
    </dgm:pt>
    <dgm:pt modelId="{487E8159-CBB5-45A0-ADD5-9C43F3016100}" type="parTrans" cxnId="{8F6D69E9-D01B-4023-8347-C55BF9B38932}">
      <dgm:prSet/>
      <dgm:spPr/>
    </dgm:pt>
    <dgm:pt modelId="{42BB901B-098C-4115-9EC1-C83D7AA725D4}" type="sibTrans" cxnId="{8F6D69E9-D01B-4023-8347-C55BF9B38932}">
      <dgm:prSet/>
      <dgm:spPr/>
    </dgm:pt>
    <dgm:pt modelId="{53E5F00C-76A6-4771-82F6-19AEB75DD5B0}">
      <dgm:prSet custT="1"/>
      <dgm:spPr/>
      <dgm:t>
        <a:bodyPr/>
        <a:lstStyle/>
        <a:p>
          <a:pPr algn="l"/>
          <a:endParaRPr lang="ru-RU" sz="1400" b="0" dirty="0"/>
        </a:p>
      </dgm:t>
    </dgm:pt>
    <dgm:pt modelId="{A3F865AA-6419-47DD-83B9-E04C00D9BA8A}" type="parTrans" cxnId="{63A329E3-2033-48C9-803F-69C7E034B90B}">
      <dgm:prSet/>
      <dgm:spPr/>
    </dgm:pt>
    <dgm:pt modelId="{2262A6CB-A51C-4AAF-B1B4-1AC5CA34A386}" type="sibTrans" cxnId="{63A329E3-2033-48C9-803F-69C7E034B90B}">
      <dgm:prSet/>
      <dgm:spPr/>
    </dgm:pt>
    <dgm:pt modelId="{5AAB3A8E-AA54-4E94-9404-ECEE4F9961C3}">
      <dgm:prSet custT="1"/>
      <dgm:spPr/>
      <dgm:t>
        <a:bodyPr/>
        <a:lstStyle/>
        <a:p>
          <a:pPr algn="l"/>
          <a:r>
            <a:rPr lang="ru-RU" sz="1400" b="0" dirty="0"/>
            <a:t>Актуальные вопросы формирования и развития муниципальных и региональной  сети психолого-педагогических классов</a:t>
          </a:r>
        </a:p>
      </dgm:t>
    </dgm:pt>
    <dgm:pt modelId="{2E2D9977-A62C-45AE-98D3-1D72441987C5}" type="parTrans" cxnId="{9B84296F-592A-46E3-B749-BC6507731CCF}">
      <dgm:prSet/>
      <dgm:spPr/>
    </dgm:pt>
    <dgm:pt modelId="{658A97F1-BD45-4E3A-AA5F-A0F83369BB1D}" type="sibTrans" cxnId="{9B84296F-592A-46E3-B749-BC6507731CCF}">
      <dgm:prSet/>
      <dgm:spPr/>
    </dgm:pt>
    <dgm:pt modelId="{CBB75F98-CA90-4DEA-8605-6D3067AE6363}">
      <dgm:prSet custT="1"/>
      <dgm:spPr/>
      <dgm:t>
        <a:bodyPr/>
        <a:lstStyle/>
        <a:p>
          <a:pPr algn="l"/>
          <a:endParaRPr lang="ru-RU" sz="1400" b="0" dirty="0"/>
        </a:p>
      </dgm:t>
    </dgm:pt>
    <dgm:pt modelId="{D5586549-2FC2-42F3-B0F7-E323A92CAFBC}" type="sibTrans" cxnId="{EC9EC9D0-1813-42BB-92D6-1D6811167418}">
      <dgm:prSet/>
      <dgm:spPr/>
      <dgm:t>
        <a:bodyPr/>
        <a:lstStyle/>
        <a:p>
          <a:endParaRPr lang="ru-RU"/>
        </a:p>
      </dgm:t>
    </dgm:pt>
    <dgm:pt modelId="{73CD1330-72C8-42E2-9BB3-B1E8286BD875}" type="parTrans" cxnId="{EC9EC9D0-1813-42BB-92D6-1D6811167418}">
      <dgm:prSet/>
      <dgm:spPr/>
      <dgm:t>
        <a:bodyPr/>
        <a:lstStyle/>
        <a:p>
          <a:endParaRPr lang="ru-RU"/>
        </a:p>
      </dgm:t>
    </dgm:pt>
    <dgm:pt modelId="{373DC566-ABCA-4185-B6ED-02959DF668FF}" type="pres">
      <dgm:prSet presAssocID="{D445E630-7201-450A-8525-D48C4131FA42}" presName="Name0" presStyleCnt="0">
        <dgm:presLayoutVars>
          <dgm:dir/>
          <dgm:animLvl val="lvl"/>
          <dgm:resizeHandles val="exact"/>
        </dgm:presLayoutVars>
      </dgm:prSet>
      <dgm:spPr/>
    </dgm:pt>
    <dgm:pt modelId="{669D189C-6422-4A89-9C28-57EC7518ED15}" type="pres">
      <dgm:prSet presAssocID="{1D063C8F-FFA9-4937-A4ED-07DC9E0BABDF}" presName="linNode" presStyleCnt="0"/>
      <dgm:spPr/>
    </dgm:pt>
    <dgm:pt modelId="{D101B770-710A-41FE-8218-97C78748D5BD}" type="pres">
      <dgm:prSet presAssocID="{1D063C8F-FFA9-4937-A4ED-07DC9E0BABDF}" presName="parentText" presStyleLbl="node1" presStyleIdx="0" presStyleCnt="3" custScaleY="124152">
        <dgm:presLayoutVars>
          <dgm:chMax val="1"/>
          <dgm:bulletEnabled val="1"/>
        </dgm:presLayoutVars>
      </dgm:prSet>
      <dgm:spPr/>
    </dgm:pt>
    <dgm:pt modelId="{8E69DD9D-9071-4EAE-92F0-32C34C62630F}" type="pres">
      <dgm:prSet presAssocID="{1D063C8F-FFA9-4937-A4ED-07DC9E0BABDF}" presName="descendantText" presStyleLbl="alignAccFollowNode1" presStyleIdx="0" presStyleCnt="3" custScaleY="148831" custLinFactNeighborX="-678" custLinFactNeighborY="-7699">
        <dgm:presLayoutVars>
          <dgm:bulletEnabled val="1"/>
        </dgm:presLayoutVars>
      </dgm:prSet>
      <dgm:spPr/>
    </dgm:pt>
    <dgm:pt modelId="{FACBA5B4-40DC-438F-A1FC-D883EACD8952}" type="pres">
      <dgm:prSet presAssocID="{C602173A-7ED5-4D9F-A19E-A5F595EA4C0F}" presName="sp" presStyleCnt="0"/>
      <dgm:spPr/>
    </dgm:pt>
    <dgm:pt modelId="{A3D641E7-C221-4B8E-8BD6-63850F39E157}" type="pres">
      <dgm:prSet presAssocID="{F4FC86EB-7BA6-4F18-B1B5-59AD5F987795}" presName="linNode" presStyleCnt="0"/>
      <dgm:spPr/>
    </dgm:pt>
    <dgm:pt modelId="{45BD6752-B4D9-430A-939E-D0D297CE3787}" type="pres">
      <dgm:prSet presAssocID="{F4FC86EB-7BA6-4F18-B1B5-59AD5F987795}" presName="parentText" presStyleLbl="node1" presStyleIdx="1" presStyleCnt="3" custScaleY="115029">
        <dgm:presLayoutVars>
          <dgm:chMax val="1"/>
          <dgm:bulletEnabled val="1"/>
        </dgm:presLayoutVars>
      </dgm:prSet>
      <dgm:spPr/>
    </dgm:pt>
    <dgm:pt modelId="{D16C2A85-FD57-48CF-8797-BF2106A1F4DE}" type="pres">
      <dgm:prSet presAssocID="{F4FC86EB-7BA6-4F18-B1B5-59AD5F987795}" presName="descendantText" presStyleLbl="alignAccFollowNode1" presStyleIdx="1" presStyleCnt="3" custScaleX="100065" custScaleY="134765" custLinFactNeighborX="-2103" custLinFactNeighborY="546">
        <dgm:presLayoutVars>
          <dgm:bulletEnabled val="1"/>
        </dgm:presLayoutVars>
      </dgm:prSet>
      <dgm:spPr/>
    </dgm:pt>
    <dgm:pt modelId="{0F276C3F-06C2-45B8-9DEA-F1636F647091}" type="pres">
      <dgm:prSet presAssocID="{D9201A9D-D4F7-493C-8C6E-0A4E17D4F313}" presName="sp" presStyleCnt="0"/>
      <dgm:spPr/>
    </dgm:pt>
    <dgm:pt modelId="{4F981240-6254-44CF-8CA4-D9B4D854B9D3}" type="pres">
      <dgm:prSet presAssocID="{9AE9569E-E754-4732-91E1-7FF255FA689C}" presName="linNode" presStyleCnt="0"/>
      <dgm:spPr/>
    </dgm:pt>
    <dgm:pt modelId="{95B8EECB-AB8A-463E-B416-85CC65B4F3B2}" type="pres">
      <dgm:prSet presAssocID="{9AE9569E-E754-4732-91E1-7FF255FA689C}" presName="parentText" presStyleLbl="node1" presStyleIdx="2" presStyleCnt="3" custScaleY="131244">
        <dgm:presLayoutVars>
          <dgm:chMax val="1"/>
          <dgm:bulletEnabled val="1"/>
        </dgm:presLayoutVars>
      </dgm:prSet>
      <dgm:spPr/>
    </dgm:pt>
    <dgm:pt modelId="{561E1046-0BA1-46D8-AE50-10CEBDC2A8EC}" type="pres">
      <dgm:prSet presAssocID="{9AE9569E-E754-4732-91E1-7FF255FA689C}" presName="descendantText" presStyleLbl="alignAccFollowNode1" presStyleIdx="2" presStyleCnt="3" custScaleY="151434" custLinFactNeighborY="1170">
        <dgm:presLayoutVars>
          <dgm:bulletEnabled val="1"/>
        </dgm:presLayoutVars>
      </dgm:prSet>
      <dgm:spPr/>
    </dgm:pt>
  </dgm:ptLst>
  <dgm:cxnLst>
    <dgm:cxn modelId="{C0E86D03-F3BF-407D-BD88-6BC0DE86E2DD}" srcId="{F4FC86EB-7BA6-4F18-B1B5-59AD5F987795}" destId="{05F1119D-2CC5-45AA-B89E-CF1E78397C35}" srcOrd="1" destOrd="0" parTransId="{645A70AB-797A-4C22-A6A7-A9F45D6D37DB}" sibTransId="{5D72E24A-2879-4EC5-982C-D94A6D1EF945}"/>
    <dgm:cxn modelId="{3237B108-BCF4-4A5C-8A14-F11BBFBD116E}" type="presOf" srcId="{BA82BBC1-E7ED-4958-9213-7ADCCA4BCD83}" destId="{561E1046-0BA1-46D8-AE50-10CEBDC2A8EC}" srcOrd="0" destOrd="2" presId="urn:microsoft.com/office/officeart/2005/8/layout/vList5"/>
    <dgm:cxn modelId="{3FB3330C-D17B-4187-893B-069813F0861F}" type="presOf" srcId="{14D030EA-7462-4631-BCE4-163FC4D09B70}" destId="{561E1046-0BA1-46D8-AE50-10CEBDC2A8EC}" srcOrd="0" destOrd="1" presId="urn:microsoft.com/office/officeart/2005/8/layout/vList5"/>
    <dgm:cxn modelId="{2D2ECC0C-B3C3-4C6D-A5A3-793EC8237004}" type="presOf" srcId="{1D063C8F-FFA9-4937-A4ED-07DC9E0BABDF}" destId="{D101B770-710A-41FE-8218-97C78748D5BD}" srcOrd="0" destOrd="0" presId="urn:microsoft.com/office/officeart/2005/8/layout/vList5"/>
    <dgm:cxn modelId="{57C54A18-23E6-4D3E-9ED7-5CADC4F519B9}" srcId="{9AE9569E-E754-4732-91E1-7FF255FA689C}" destId="{851BDB0B-D579-44E3-9B85-A491F2B32EFC}" srcOrd="11" destOrd="0" parTransId="{DA35842D-C99F-4DD5-879A-EA1751A821AF}" sibTransId="{9F94561D-F709-4D61-B079-741053F6B8E1}"/>
    <dgm:cxn modelId="{06505218-A43A-4FBB-A88F-DFAF807878FF}" srcId="{D445E630-7201-450A-8525-D48C4131FA42}" destId="{9AE9569E-E754-4732-91E1-7FF255FA689C}" srcOrd="2" destOrd="0" parTransId="{7CE69B64-9417-4174-BCB4-F5A70D4AA167}" sibTransId="{1C7ABF48-6E71-4855-84AB-D312D7638F4E}"/>
    <dgm:cxn modelId="{5611AD18-95C8-4D06-B925-3CEB9A262A27}" srcId="{9AE9569E-E754-4732-91E1-7FF255FA689C}" destId="{8E4B97C0-5D98-46E1-93E8-C27EC3121602}" srcOrd="7" destOrd="0" parTransId="{DD52FEC7-A0D6-4B8B-BA10-E43742C9FB49}" sibTransId="{F9F2348D-D853-41A2-A123-AB078758B897}"/>
    <dgm:cxn modelId="{BD03AE29-17C4-4889-B40A-BA43D9C561A1}" srcId="{9AE9569E-E754-4732-91E1-7FF255FA689C}" destId="{411675E6-FD56-4289-A1EA-82518D7346BD}" srcOrd="0" destOrd="0" parTransId="{01D2CF23-DE93-434E-B7CF-455991C8F2A7}" sibTransId="{EAD90A51-2CAE-4024-AA94-344EF64B8688}"/>
    <dgm:cxn modelId="{0DAAAE34-23EA-4E05-9F9C-D9B2F49ECA5E}" srcId="{9AE9569E-E754-4732-91E1-7FF255FA689C}" destId="{69BAFB39-EBC6-4422-808D-CD6200B5AEF6}" srcOrd="3" destOrd="0" parTransId="{879C0B22-D5FA-4E76-B771-F05A9D225121}" sibTransId="{AC02956F-D927-410D-9F32-7B0CB9C8C1C4}"/>
    <dgm:cxn modelId="{49878538-E92B-4C11-B2C2-5825F71E3C0C}" srcId="{9AE9569E-E754-4732-91E1-7FF255FA689C}" destId="{3F9985DD-98C7-4C16-9AC4-E4BC45ECAB50}" srcOrd="5" destOrd="0" parTransId="{ED5A3901-ACD0-4DE3-A462-2E7E83BBA6B0}" sibTransId="{C30C21D2-593A-4FBC-84B8-09CB9CEF37FF}"/>
    <dgm:cxn modelId="{74BBAC38-9056-47A8-96AA-673B32A38199}" srcId="{D445E630-7201-450A-8525-D48C4131FA42}" destId="{F4FC86EB-7BA6-4F18-B1B5-59AD5F987795}" srcOrd="1" destOrd="0" parTransId="{687DE44B-47AD-4396-9904-A8AEED08FD61}" sibTransId="{D9201A9D-D4F7-493C-8C6E-0A4E17D4F313}"/>
    <dgm:cxn modelId="{4542273E-5E37-4771-9D06-F5F1BE1AE92A}" srcId="{1D063C8F-FFA9-4937-A4ED-07DC9E0BABDF}" destId="{765529E6-E5A9-43CB-BE89-8E3C6C368391}" srcOrd="0" destOrd="0" parTransId="{D5DDC468-288B-416F-99E3-6C68279416B6}" sibTransId="{6AA5075B-E924-4B0B-B645-25E9F250AB5D}"/>
    <dgm:cxn modelId="{44B3DF40-0705-4BE2-B949-9C62FA3FCDD3}" type="presOf" srcId="{765529E6-E5A9-43CB-BE89-8E3C6C368391}" destId="{8E69DD9D-9071-4EAE-92F0-32C34C62630F}" srcOrd="0" destOrd="0" presId="urn:microsoft.com/office/officeart/2005/8/layout/vList5"/>
    <dgm:cxn modelId="{083B0D5B-4194-47EC-89B9-AD143E76502E}" type="presOf" srcId="{B18BA89B-578C-41F1-93F1-F145A62EA18F}" destId="{561E1046-0BA1-46D8-AE50-10CEBDC2A8EC}" srcOrd="0" destOrd="8" presId="urn:microsoft.com/office/officeart/2005/8/layout/vList5"/>
    <dgm:cxn modelId="{93D48F42-F1B8-46A7-AB22-B7C79D0E37F8}" srcId="{9AE9569E-E754-4732-91E1-7FF255FA689C}" destId="{02B11913-257D-4066-9A5F-50C0AD61C688}" srcOrd="10" destOrd="0" parTransId="{5A69F484-52FF-4DAE-97E9-FB1FFA28DEA5}" sibTransId="{7CF17055-BF0A-4945-A71C-633147ABDFA6}"/>
    <dgm:cxn modelId="{B3F27443-925B-402C-B20A-ACB79028592E}" type="presOf" srcId="{02B11913-257D-4066-9A5F-50C0AD61C688}" destId="{561E1046-0BA1-46D8-AE50-10CEBDC2A8EC}" srcOrd="0" destOrd="10" presId="urn:microsoft.com/office/officeart/2005/8/layout/vList5"/>
    <dgm:cxn modelId="{EA0F7A63-C957-48FC-B539-E23C3FEA7EA1}" type="presOf" srcId="{69BAFB39-EBC6-4422-808D-CD6200B5AEF6}" destId="{561E1046-0BA1-46D8-AE50-10CEBDC2A8EC}" srcOrd="0" destOrd="3" presId="urn:microsoft.com/office/officeart/2005/8/layout/vList5"/>
    <dgm:cxn modelId="{9A087545-CCC6-46CF-8C9F-98A9D2B879A7}" type="presOf" srcId="{9AE9569E-E754-4732-91E1-7FF255FA689C}" destId="{95B8EECB-AB8A-463E-B416-85CC65B4F3B2}" srcOrd="0" destOrd="0" presId="urn:microsoft.com/office/officeart/2005/8/layout/vList5"/>
    <dgm:cxn modelId="{7D598368-B423-4440-BB2F-F3917EC11E90}" type="presOf" srcId="{411675E6-FD56-4289-A1EA-82518D7346BD}" destId="{561E1046-0BA1-46D8-AE50-10CEBDC2A8EC}" srcOrd="0" destOrd="0" presId="urn:microsoft.com/office/officeart/2005/8/layout/vList5"/>
    <dgm:cxn modelId="{B3EA7F6A-6BE2-4C68-8074-9F0BA8246903}" type="presOf" srcId="{D445E630-7201-450A-8525-D48C4131FA42}" destId="{373DC566-ABCA-4185-B6ED-02959DF668FF}" srcOrd="0" destOrd="0" presId="urn:microsoft.com/office/officeart/2005/8/layout/vList5"/>
    <dgm:cxn modelId="{9B84296F-592A-46E3-B749-BC6507731CCF}" srcId="{9AE9569E-E754-4732-91E1-7FF255FA689C}" destId="{5AAB3A8E-AA54-4E94-9404-ECEE4F9961C3}" srcOrd="6" destOrd="0" parTransId="{2E2D9977-A62C-45AE-98D3-1D72441987C5}" sibTransId="{658A97F1-BD45-4E3A-AA5F-A0F83369BB1D}"/>
    <dgm:cxn modelId="{C09BCD4F-FC73-4CA6-B863-E009214C9CDC}" type="presOf" srcId="{F4FC86EB-7BA6-4F18-B1B5-59AD5F987795}" destId="{45BD6752-B4D9-430A-939E-D0D297CE3787}" srcOrd="0" destOrd="0" presId="urn:microsoft.com/office/officeart/2005/8/layout/vList5"/>
    <dgm:cxn modelId="{15A6F981-F210-4BDF-8E70-25581D783E5D}" srcId="{9AE9569E-E754-4732-91E1-7FF255FA689C}" destId="{B18BA89B-578C-41F1-93F1-F145A62EA18F}" srcOrd="8" destOrd="0" parTransId="{87F6FF7C-3A01-43AB-BCDF-A6E2B624DD88}" sibTransId="{70661F8B-C4E7-41BA-9FFB-623DE257A527}"/>
    <dgm:cxn modelId="{D525528F-EC31-4EE1-9602-85CC3134F20E}" srcId="{F4FC86EB-7BA6-4F18-B1B5-59AD5F987795}" destId="{590C2E99-5BE3-4431-A6AD-5B303F7AF303}" srcOrd="0" destOrd="0" parTransId="{8ECA6F93-B8BA-44DC-ADC1-08EC5BB36DDD}" sibTransId="{B9E16A45-DD38-4894-A045-1060A639F18C}"/>
    <dgm:cxn modelId="{BAD40F90-E0FF-44EA-ABBB-27A6C0FCF9C4}" type="presOf" srcId="{8E4B97C0-5D98-46E1-93E8-C27EC3121602}" destId="{561E1046-0BA1-46D8-AE50-10CEBDC2A8EC}" srcOrd="0" destOrd="7" presId="urn:microsoft.com/office/officeart/2005/8/layout/vList5"/>
    <dgm:cxn modelId="{92B30A9E-53B8-427C-96CF-6973A09FF0C9}" type="presOf" srcId="{7395FEDE-E5D9-421A-B782-ED3838B2035A}" destId="{561E1046-0BA1-46D8-AE50-10CEBDC2A8EC}" srcOrd="0" destOrd="9" presId="urn:microsoft.com/office/officeart/2005/8/layout/vList5"/>
    <dgm:cxn modelId="{A2D8659F-5B58-42ED-A6A5-F8DF38F2A592}" type="presOf" srcId="{851BDB0B-D579-44E3-9B85-A491F2B32EFC}" destId="{561E1046-0BA1-46D8-AE50-10CEBDC2A8EC}" srcOrd="0" destOrd="11" presId="urn:microsoft.com/office/officeart/2005/8/layout/vList5"/>
    <dgm:cxn modelId="{3536B3A3-DE92-4341-B11C-1C7DA64DCF51}" type="presOf" srcId="{590C2E99-5BE3-4431-A6AD-5B303F7AF303}" destId="{D16C2A85-FD57-48CF-8797-BF2106A1F4DE}" srcOrd="0" destOrd="0" presId="urn:microsoft.com/office/officeart/2005/8/layout/vList5"/>
    <dgm:cxn modelId="{5927EAA6-9606-451D-88FC-8B713C1288C4}" type="presOf" srcId="{53E5F00C-76A6-4771-82F6-19AEB75DD5B0}" destId="{561E1046-0BA1-46D8-AE50-10CEBDC2A8EC}" srcOrd="0" destOrd="4" presId="urn:microsoft.com/office/officeart/2005/8/layout/vList5"/>
    <dgm:cxn modelId="{2989C2AF-93A8-40F6-8D7D-84A0C601B115}" type="presOf" srcId="{5AAB3A8E-AA54-4E94-9404-ECEE4F9961C3}" destId="{561E1046-0BA1-46D8-AE50-10CEBDC2A8EC}" srcOrd="0" destOrd="6" presId="urn:microsoft.com/office/officeart/2005/8/layout/vList5"/>
    <dgm:cxn modelId="{8536A9B1-EC4F-475C-B326-F71498957CCA}" srcId="{9AE9569E-E754-4732-91E1-7FF255FA689C}" destId="{68DD76D5-532D-4145-97E4-8E5E7A8079E4}" srcOrd="12" destOrd="0" parTransId="{07121D33-D98E-4769-A605-DC81694893D8}" sibTransId="{412B8712-2347-4B81-AECC-0DA1534ECF39}"/>
    <dgm:cxn modelId="{C06F11B6-8FD7-4F34-8496-1E732487B114}" srcId="{D445E630-7201-450A-8525-D48C4131FA42}" destId="{1D063C8F-FFA9-4937-A4ED-07DC9E0BABDF}" srcOrd="0" destOrd="0" parTransId="{55190597-C8BE-4631-B198-2F0CEEB00AD2}" sibTransId="{C602173A-7ED5-4D9F-A19E-A5F595EA4C0F}"/>
    <dgm:cxn modelId="{F72387BB-0B59-4A6A-BFF4-A2DE166EEF26}" srcId="{9AE9569E-E754-4732-91E1-7FF255FA689C}" destId="{7395FEDE-E5D9-421A-B782-ED3838B2035A}" srcOrd="9" destOrd="0" parTransId="{4439A77A-BB43-4FDC-8698-0B2E8C0743D6}" sibTransId="{6AA1C0DD-D5BC-48F8-959F-C051B9E9CE0E}"/>
    <dgm:cxn modelId="{249D18D0-3C2A-4DF3-869A-05D1303CBB35}" type="presOf" srcId="{CBB75F98-CA90-4DEA-8605-6D3067AE6363}" destId="{8E69DD9D-9071-4EAE-92F0-32C34C62630F}" srcOrd="0" destOrd="1" presId="urn:microsoft.com/office/officeart/2005/8/layout/vList5"/>
    <dgm:cxn modelId="{EC9EC9D0-1813-42BB-92D6-1D6811167418}" srcId="{1D063C8F-FFA9-4937-A4ED-07DC9E0BABDF}" destId="{CBB75F98-CA90-4DEA-8605-6D3067AE6363}" srcOrd="1" destOrd="0" parTransId="{73CD1330-72C8-42E2-9BB3-B1E8286BD875}" sibTransId="{D5586549-2FC2-42F3-B0F7-E323A92CAFBC}"/>
    <dgm:cxn modelId="{63A329E3-2033-48C9-803F-69C7E034B90B}" srcId="{9AE9569E-E754-4732-91E1-7FF255FA689C}" destId="{53E5F00C-76A6-4771-82F6-19AEB75DD5B0}" srcOrd="4" destOrd="0" parTransId="{A3F865AA-6419-47DD-83B9-E04C00D9BA8A}" sibTransId="{2262A6CB-A51C-4AAF-B1B4-1AC5CA34A386}"/>
    <dgm:cxn modelId="{8F6D69E9-D01B-4023-8347-C55BF9B38932}" srcId="{9AE9569E-E754-4732-91E1-7FF255FA689C}" destId="{BA82BBC1-E7ED-4958-9213-7ADCCA4BCD83}" srcOrd="2" destOrd="0" parTransId="{487E8159-CBB5-45A0-ADD5-9C43F3016100}" sibTransId="{42BB901B-098C-4115-9EC1-C83D7AA725D4}"/>
    <dgm:cxn modelId="{83594DF1-0AC5-44D0-9898-0155E7484B46}" type="presOf" srcId="{3F9985DD-98C7-4C16-9AC4-E4BC45ECAB50}" destId="{561E1046-0BA1-46D8-AE50-10CEBDC2A8EC}" srcOrd="0" destOrd="5" presId="urn:microsoft.com/office/officeart/2005/8/layout/vList5"/>
    <dgm:cxn modelId="{8C4641F5-FFED-48F4-A5DA-8A961ECDAD3B}" srcId="{9AE9569E-E754-4732-91E1-7FF255FA689C}" destId="{14D030EA-7462-4631-BCE4-163FC4D09B70}" srcOrd="1" destOrd="0" parTransId="{B418270F-1668-458D-8AA0-97F2E91EA33B}" sibTransId="{81B9DF33-3AFD-4302-B18B-EB558BD91312}"/>
    <dgm:cxn modelId="{E6C390F7-2298-4186-B60A-C910C8267E99}" type="presOf" srcId="{68DD76D5-532D-4145-97E4-8E5E7A8079E4}" destId="{561E1046-0BA1-46D8-AE50-10CEBDC2A8EC}" srcOrd="0" destOrd="12" presId="urn:microsoft.com/office/officeart/2005/8/layout/vList5"/>
    <dgm:cxn modelId="{7371AFF9-ECB2-4386-AD07-AA2F5235DEFD}" type="presOf" srcId="{05F1119D-2CC5-45AA-B89E-CF1E78397C35}" destId="{D16C2A85-FD57-48CF-8797-BF2106A1F4DE}" srcOrd="0" destOrd="1" presId="urn:microsoft.com/office/officeart/2005/8/layout/vList5"/>
    <dgm:cxn modelId="{BC6EE3E9-F8F2-4699-9932-6AE311DA35CD}" type="presParOf" srcId="{373DC566-ABCA-4185-B6ED-02959DF668FF}" destId="{669D189C-6422-4A89-9C28-57EC7518ED15}" srcOrd="0" destOrd="0" presId="urn:microsoft.com/office/officeart/2005/8/layout/vList5"/>
    <dgm:cxn modelId="{3703A0DE-3BC8-45CE-8ECB-B43F6A5AA9B2}" type="presParOf" srcId="{669D189C-6422-4A89-9C28-57EC7518ED15}" destId="{D101B770-710A-41FE-8218-97C78748D5BD}" srcOrd="0" destOrd="0" presId="urn:microsoft.com/office/officeart/2005/8/layout/vList5"/>
    <dgm:cxn modelId="{57511719-DF41-4E2E-B658-E3C4236C51D0}" type="presParOf" srcId="{669D189C-6422-4A89-9C28-57EC7518ED15}" destId="{8E69DD9D-9071-4EAE-92F0-32C34C62630F}" srcOrd="1" destOrd="0" presId="urn:microsoft.com/office/officeart/2005/8/layout/vList5"/>
    <dgm:cxn modelId="{5AA97F72-A6E2-41B8-A478-18CBBEE240FE}" type="presParOf" srcId="{373DC566-ABCA-4185-B6ED-02959DF668FF}" destId="{FACBA5B4-40DC-438F-A1FC-D883EACD8952}" srcOrd="1" destOrd="0" presId="urn:microsoft.com/office/officeart/2005/8/layout/vList5"/>
    <dgm:cxn modelId="{898C132C-8603-427D-A9AA-967921599821}" type="presParOf" srcId="{373DC566-ABCA-4185-B6ED-02959DF668FF}" destId="{A3D641E7-C221-4B8E-8BD6-63850F39E157}" srcOrd="2" destOrd="0" presId="urn:microsoft.com/office/officeart/2005/8/layout/vList5"/>
    <dgm:cxn modelId="{A37E2643-A42E-41D3-9FFF-714016D0D758}" type="presParOf" srcId="{A3D641E7-C221-4B8E-8BD6-63850F39E157}" destId="{45BD6752-B4D9-430A-939E-D0D297CE3787}" srcOrd="0" destOrd="0" presId="urn:microsoft.com/office/officeart/2005/8/layout/vList5"/>
    <dgm:cxn modelId="{A9C9F115-0A8A-4419-B614-6CFD9031DD0C}" type="presParOf" srcId="{A3D641E7-C221-4B8E-8BD6-63850F39E157}" destId="{D16C2A85-FD57-48CF-8797-BF2106A1F4DE}" srcOrd="1" destOrd="0" presId="urn:microsoft.com/office/officeart/2005/8/layout/vList5"/>
    <dgm:cxn modelId="{2A4E19A3-9049-4686-8D80-C204BF838711}" type="presParOf" srcId="{373DC566-ABCA-4185-B6ED-02959DF668FF}" destId="{0F276C3F-06C2-45B8-9DEA-F1636F647091}" srcOrd="3" destOrd="0" presId="urn:microsoft.com/office/officeart/2005/8/layout/vList5"/>
    <dgm:cxn modelId="{710250BC-06C9-4F89-8368-8022E6E27461}" type="presParOf" srcId="{373DC566-ABCA-4185-B6ED-02959DF668FF}" destId="{4F981240-6254-44CF-8CA4-D9B4D854B9D3}" srcOrd="4" destOrd="0" presId="urn:microsoft.com/office/officeart/2005/8/layout/vList5"/>
    <dgm:cxn modelId="{EA07C528-47BD-478F-8D09-6D0BEE37A91B}" type="presParOf" srcId="{4F981240-6254-44CF-8CA4-D9B4D854B9D3}" destId="{95B8EECB-AB8A-463E-B416-85CC65B4F3B2}" srcOrd="0" destOrd="0" presId="urn:microsoft.com/office/officeart/2005/8/layout/vList5"/>
    <dgm:cxn modelId="{2BC19605-9F25-423A-B7BD-48BA856E948C}" type="presParOf" srcId="{4F981240-6254-44CF-8CA4-D9B4D854B9D3}" destId="{561E1046-0BA1-46D8-AE50-10CEBDC2A8E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28D4D9D-6C10-4D82-A788-950F9416896E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1880BAB-4CAF-4F30-80E5-2A3632895A0D}">
      <dgm:prSet phldrT="[Текст]"/>
      <dgm:spPr/>
      <dgm:t>
        <a:bodyPr/>
        <a:lstStyle/>
        <a:p>
          <a:r>
            <a:rPr lang="ru-RU" b="1" dirty="0"/>
            <a:t>Межрегиональное методическое объединение педагогов-кураторов психолого-педагогических классов «Мастер-класс им.К.Д.Ушинского» </a:t>
          </a:r>
        </a:p>
      </dgm:t>
    </dgm:pt>
    <dgm:pt modelId="{2A809F15-7168-43DD-B507-60621146D974}" type="parTrans" cxnId="{D722DDBE-C2E8-42AC-96B7-26C0A814C224}">
      <dgm:prSet/>
      <dgm:spPr/>
      <dgm:t>
        <a:bodyPr/>
        <a:lstStyle/>
        <a:p>
          <a:endParaRPr lang="ru-RU"/>
        </a:p>
      </dgm:t>
    </dgm:pt>
    <dgm:pt modelId="{E5491A97-039F-493E-B009-30019CA09F08}" type="sibTrans" cxnId="{D722DDBE-C2E8-42AC-96B7-26C0A814C224}">
      <dgm:prSet/>
      <dgm:spPr/>
      <dgm:t>
        <a:bodyPr/>
        <a:lstStyle/>
        <a:p>
          <a:endParaRPr lang="ru-RU"/>
        </a:p>
      </dgm:t>
    </dgm:pt>
    <dgm:pt modelId="{93C3AF81-5450-4964-86A1-BAE093430B8C}">
      <dgm:prSet phldrT="[Текст]"/>
      <dgm:spPr/>
      <dgm:t>
        <a:bodyPr/>
        <a:lstStyle/>
        <a:p>
          <a:r>
            <a:rPr lang="ru-RU" b="1" dirty="0">
              <a:solidFill>
                <a:srgbClr val="002060"/>
              </a:solidFill>
            </a:rPr>
            <a:t>Всероссийская педагогическая мастерская «Учитель будущего подрастает </a:t>
          </a:r>
          <a:r>
            <a:rPr lang="ru-RU" b="1">
              <a:solidFill>
                <a:srgbClr val="002060"/>
              </a:solidFill>
            </a:rPr>
            <a:t>в школе»</a:t>
          </a:r>
          <a:endParaRPr lang="ru-RU" b="1" dirty="0">
            <a:solidFill>
              <a:srgbClr val="002060"/>
            </a:solidFill>
          </a:endParaRPr>
        </a:p>
      </dgm:t>
    </dgm:pt>
    <dgm:pt modelId="{CEEF5D99-8B1E-4974-9B14-91350320739B}" type="parTrans" cxnId="{44052470-6A89-4E92-9CAC-689D9B994A53}">
      <dgm:prSet/>
      <dgm:spPr/>
      <dgm:t>
        <a:bodyPr/>
        <a:lstStyle/>
        <a:p>
          <a:endParaRPr lang="ru-RU"/>
        </a:p>
      </dgm:t>
    </dgm:pt>
    <dgm:pt modelId="{C5849832-6D9E-4077-9691-E412F6CC1644}" type="sibTrans" cxnId="{44052470-6A89-4E92-9CAC-689D9B994A53}">
      <dgm:prSet/>
      <dgm:spPr/>
      <dgm:t>
        <a:bodyPr/>
        <a:lstStyle/>
        <a:p>
          <a:endParaRPr lang="ru-RU"/>
        </a:p>
      </dgm:t>
    </dgm:pt>
    <dgm:pt modelId="{0A13730E-C779-418F-BF2C-A6B4CCA145F5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</a:rPr>
            <a:t>Муниципальный ресурсный центр г. Ярославля «Организация деятельности муниципальной сети психолого-педагогических классов»</a:t>
          </a:r>
        </a:p>
      </dgm:t>
    </dgm:pt>
    <dgm:pt modelId="{C98B5C0B-13CF-4FD3-94BE-C4B279F6E785}" type="parTrans" cxnId="{017FFE51-D13E-45BF-9B05-92AA65CB38DA}">
      <dgm:prSet/>
      <dgm:spPr/>
      <dgm:t>
        <a:bodyPr/>
        <a:lstStyle/>
        <a:p>
          <a:endParaRPr lang="ru-RU"/>
        </a:p>
      </dgm:t>
    </dgm:pt>
    <dgm:pt modelId="{D37027EE-5480-4D5E-A949-8B9967B66E1E}" type="sibTrans" cxnId="{017FFE51-D13E-45BF-9B05-92AA65CB38DA}">
      <dgm:prSet/>
      <dgm:spPr/>
      <dgm:t>
        <a:bodyPr/>
        <a:lstStyle/>
        <a:p>
          <a:endParaRPr lang="ru-RU"/>
        </a:p>
      </dgm:t>
    </dgm:pt>
    <dgm:pt modelId="{9F731A9F-95F5-46BF-8359-518FFA169D0F}" type="pres">
      <dgm:prSet presAssocID="{928D4D9D-6C10-4D82-A788-950F9416896E}" presName="linear" presStyleCnt="0">
        <dgm:presLayoutVars>
          <dgm:dir/>
          <dgm:resizeHandles val="exact"/>
        </dgm:presLayoutVars>
      </dgm:prSet>
      <dgm:spPr/>
    </dgm:pt>
    <dgm:pt modelId="{5987D975-563A-4E78-A599-BB8EDEC700F2}" type="pres">
      <dgm:prSet presAssocID="{B1880BAB-4CAF-4F30-80E5-2A3632895A0D}" presName="comp" presStyleCnt="0"/>
      <dgm:spPr/>
    </dgm:pt>
    <dgm:pt modelId="{1089B5B6-051F-4385-A862-D2635DD93AA7}" type="pres">
      <dgm:prSet presAssocID="{B1880BAB-4CAF-4F30-80E5-2A3632895A0D}" presName="box" presStyleLbl="node1" presStyleIdx="0" presStyleCnt="3" custScaleY="106370" custLinFactNeighborY="0"/>
      <dgm:spPr/>
    </dgm:pt>
    <dgm:pt modelId="{271C7904-3CF1-4C34-AB9F-736F3F9081DA}" type="pres">
      <dgm:prSet presAssocID="{B1880BAB-4CAF-4F30-80E5-2A3632895A0D}" presName="img" presStyleLbl="fgImgPlace1" presStyleIdx="0" presStyleCnt="3" custScaleX="101879" custScaleY="97989"/>
      <dgm:spPr>
        <a:blipFill rotWithShape="1">
          <a:blip xmlns:r="http://schemas.openxmlformats.org/officeDocument/2006/relationships" r:embed="rId1"/>
          <a:srcRect/>
          <a:stretch>
            <a:fillRect t="-6000" b="-6000"/>
          </a:stretch>
        </a:blipFill>
      </dgm:spPr>
    </dgm:pt>
    <dgm:pt modelId="{5A228979-B1BB-4DFA-B268-5B53C8346CCC}" type="pres">
      <dgm:prSet presAssocID="{B1880BAB-4CAF-4F30-80E5-2A3632895A0D}" presName="text" presStyleLbl="node1" presStyleIdx="0" presStyleCnt="3">
        <dgm:presLayoutVars>
          <dgm:bulletEnabled val="1"/>
        </dgm:presLayoutVars>
      </dgm:prSet>
      <dgm:spPr/>
    </dgm:pt>
    <dgm:pt modelId="{5FDD5C6E-2B0F-4B13-9CFE-0F52EBC35180}" type="pres">
      <dgm:prSet presAssocID="{E5491A97-039F-493E-B009-30019CA09F08}" presName="spacer" presStyleCnt="0"/>
      <dgm:spPr/>
    </dgm:pt>
    <dgm:pt modelId="{926607BE-54A9-4E17-89B2-15E786E9DB17}" type="pres">
      <dgm:prSet presAssocID="{93C3AF81-5450-4964-86A1-BAE093430B8C}" presName="comp" presStyleCnt="0"/>
      <dgm:spPr/>
    </dgm:pt>
    <dgm:pt modelId="{ED8E6C0E-026D-4CF4-8C26-0FD51E433134}" type="pres">
      <dgm:prSet presAssocID="{93C3AF81-5450-4964-86A1-BAE093430B8C}" presName="box" presStyleLbl="node1" presStyleIdx="1" presStyleCnt="3"/>
      <dgm:spPr/>
    </dgm:pt>
    <dgm:pt modelId="{DC1E69E1-9D26-457F-9A19-73109D661F1E}" type="pres">
      <dgm:prSet presAssocID="{93C3AF81-5450-4964-86A1-BAE093430B8C}" presName="img" presStyleLbl="fgImgPlace1" presStyleIdx="1" presStyleCnt="3"/>
      <dgm:spPr>
        <a:blipFill rotWithShape="1">
          <a:blip xmlns:r="http://schemas.openxmlformats.org/officeDocument/2006/relationships" r:embed="rId2"/>
          <a:srcRect/>
          <a:stretch>
            <a:fillRect l="-3000" r="-3000"/>
          </a:stretch>
        </a:blipFill>
      </dgm:spPr>
    </dgm:pt>
    <dgm:pt modelId="{300D00BB-64F4-407A-9612-902E4555D91D}" type="pres">
      <dgm:prSet presAssocID="{93C3AF81-5450-4964-86A1-BAE093430B8C}" presName="text" presStyleLbl="node1" presStyleIdx="1" presStyleCnt="3">
        <dgm:presLayoutVars>
          <dgm:bulletEnabled val="1"/>
        </dgm:presLayoutVars>
      </dgm:prSet>
      <dgm:spPr/>
    </dgm:pt>
    <dgm:pt modelId="{F8AAFD81-1725-4A07-B4AB-2D36DB7BA2FC}" type="pres">
      <dgm:prSet presAssocID="{C5849832-6D9E-4077-9691-E412F6CC1644}" presName="spacer" presStyleCnt="0"/>
      <dgm:spPr/>
    </dgm:pt>
    <dgm:pt modelId="{C7DD4035-0F48-450C-9316-91D7ED951B08}" type="pres">
      <dgm:prSet presAssocID="{0A13730E-C779-418F-BF2C-A6B4CCA145F5}" presName="comp" presStyleCnt="0"/>
      <dgm:spPr/>
    </dgm:pt>
    <dgm:pt modelId="{E2FB540D-68F5-489E-92EB-3372E819A939}" type="pres">
      <dgm:prSet presAssocID="{0A13730E-C779-418F-BF2C-A6B4CCA145F5}" presName="box" presStyleLbl="node1" presStyleIdx="2" presStyleCnt="3"/>
      <dgm:spPr/>
    </dgm:pt>
    <dgm:pt modelId="{9E67C1F9-8F92-4964-810E-B685C5ED2D66}" type="pres">
      <dgm:prSet presAssocID="{0A13730E-C779-418F-BF2C-A6B4CCA145F5}" presName="img" presStyleLbl="fgImgPlace1" presStyleIdx="2" presStyleCnt="3" custScaleY="107343" custLinFactNeighborX="0" custLinFactNeighborY="1974"/>
      <dgm:spPr>
        <a:blipFill rotWithShape="1">
          <a:blip xmlns:r="http://schemas.openxmlformats.org/officeDocument/2006/relationships" r:embed="rId3"/>
          <a:srcRect/>
          <a:stretch>
            <a:fillRect l="-15000" r="-15000"/>
          </a:stretch>
        </a:blipFill>
      </dgm:spPr>
    </dgm:pt>
    <dgm:pt modelId="{5479DC23-3FF5-4C5A-B6FA-AB84BA84742D}" type="pres">
      <dgm:prSet presAssocID="{0A13730E-C779-418F-BF2C-A6B4CCA145F5}" presName="text" presStyleLbl="node1" presStyleIdx="2" presStyleCnt="3">
        <dgm:presLayoutVars>
          <dgm:bulletEnabled val="1"/>
        </dgm:presLayoutVars>
      </dgm:prSet>
      <dgm:spPr/>
    </dgm:pt>
  </dgm:ptLst>
  <dgm:cxnLst>
    <dgm:cxn modelId="{375FF706-1ADC-41D6-A324-55B2C9FEEE89}" type="presOf" srcId="{93C3AF81-5450-4964-86A1-BAE093430B8C}" destId="{ED8E6C0E-026D-4CF4-8C26-0FD51E433134}" srcOrd="0" destOrd="0" presId="urn:microsoft.com/office/officeart/2005/8/layout/vList4#1"/>
    <dgm:cxn modelId="{63E37B13-79CC-45C9-894E-0E20CAF69D53}" type="presOf" srcId="{0A13730E-C779-418F-BF2C-A6B4CCA145F5}" destId="{5479DC23-3FF5-4C5A-B6FA-AB84BA84742D}" srcOrd="1" destOrd="0" presId="urn:microsoft.com/office/officeart/2005/8/layout/vList4#1"/>
    <dgm:cxn modelId="{44052470-6A89-4E92-9CAC-689D9B994A53}" srcId="{928D4D9D-6C10-4D82-A788-950F9416896E}" destId="{93C3AF81-5450-4964-86A1-BAE093430B8C}" srcOrd="1" destOrd="0" parTransId="{CEEF5D99-8B1E-4974-9B14-91350320739B}" sibTransId="{C5849832-6D9E-4077-9691-E412F6CC1644}"/>
    <dgm:cxn modelId="{017FFE51-D13E-45BF-9B05-92AA65CB38DA}" srcId="{928D4D9D-6C10-4D82-A788-950F9416896E}" destId="{0A13730E-C779-418F-BF2C-A6B4CCA145F5}" srcOrd="2" destOrd="0" parTransId="{C98B5C0B-13CF-4FD3-94BE-C4B279F6E785}" sibTransId="{D37027EE-5480-4D5E-A949-8B9967B66E1E}"/>
    <dgm:cxn modelId="{D31C0C82-0547-4C79-82FA-6EF704D9E163}" type="presOf" srcId="{928D4D9D-6C10-4D82-A788-950F9416896E}" destId="{9F731A9F-95F5-46BF-8359-518FFA169D0F}" srcOrd="0" destOrd="0" presId="urn:microsoft.com/office/officeart/2005/8/layout/vList4#1"/>
    <dgm:cxn modelId="{495D9495-4DB8-4942-B2F8-2DBDFFF0E2B7}" type="presOf" srcId="{0A13730E-C779-418F-BF2C-A6B4CCA145F5}" destId="{E2FB540D-68F5-489E-92EB-3372E819A939}" srcOrd="0" destOrd="0" presId="urn:microsoft.com/office/officeart/2005/8/layout/vList4#1"/>
    <dgm:cxn modelId="{C06E3DA4-CF3F-4D4D-B60A-01C2A8BE5E68}" type="presOf" srcId="{B1880BAB-4CAF-4F30-80E5-2A3632895A0D}" destId="{5A228979-B1BB-4DFA-B268-5B53C8346CCC}" srcOrd="1" destOrd="0" presId="urn:microsoft.com/office/officeart/2005/8/layout/vList4#1"/>
    <dgm:cxn modelId="{D722DDBE-C2E8-42AC-96B7-26C0A814C224}" srcId="{928D4D9D-6C10-4D82-A788-950F9416896E}" destId="{B1880BAB-4CAF-4F30-80E5-2A3632895A0D}" srcOrd="0" destOrd="0" parTransId="{2A809F15-7168-43DD-B507-60621146D974}" sibTransId="{E5491A97-039F-493E-B009-30019CA09F08}"/>
    <dgm:cxn modelId="{07F2F1D0-77E8-42E3-9709-C1A5D820E745}" type="presOf" srcId="{B1880BAB-4CAF-4F30-80E5-2A3632895A0D}" destId="{1089B5B6-051F-4385-A862-D2635DD93AA7}" srcOrd="0" destOrd="0" presId="urn:microsoft.com/office/officeart/2005/8/layout/vList4#1"/>
    <dgm:cxn modelId="{323A42ED-0A75-43CC-868A-80FD45F0BC72}" type="presOf" srcId="{93C3AF81-5450-4964-86A1-BAE093430B8C}" destId="{300D00BB-64F4-407A-9612-902E4555D91D}" srcOrd="1" destOrd="0" presId="urn:microsoft.com/office/officeart/2005/8/layout/vList4#1"/>
    <dgm:cxn modelId="{C463B2AD-3B1A-4525-8789-BDC7E4474203}" type="presParOf" srcId="{9F731A9F-95F5-46BF-8359-518FFA169D0F}" destId="{5987D975-563A-4E78-A599-BB8EDEC700F2}" srcOrd="0" destOrd="0" presId="urn:microsoft.com/office/officeart/2005/8/layout/vList4#1"/>
    <dgm:cxn modelId="{004BA568-C2B1-4EBD-A6ED-52AAC8641E6A}" type="presParOf" srcId="{5987D975-563A-4E78-A599-BB8EDEC700F2}" destId="{1089B5B6-051F-4385-A862-D2635DD93AA7}" srcOrd="0" destOrd="0" presId="urn:microsoft.com/office/officeart/2005/8/layout/vList4#1"/>
    <dgm:cxn modelId="{F62731C6-4E90-431F-8DDE-A2B352984702}" type="presParOf" srcId="{5987D975-563A-4E78-A599-BB8EDEC700F2}" destId="{271C7904-3CF1-4C34-AB9F-736F3F9081DA}" srcOrd="1" destOrd="0" presId="urn:microsoft.com/office/officeart/2005/8/layout/vList4#1"/>
    <dgm:cxn modelId="{BA829B57-E4A0-4908-9BF4-E00040600CA4}" type="presParOf" srcId="{5987D975-563A-4E78-A599-BB8EDEC700F2}" destId="{5A228979-B1BB-4DFA-B268-5B53C8346CCC}" srcOrd="2" destOrd="0" presId="urn:microsoft.com/office/officeart/2005/8/layout/vList4#1"/>
    <dgm:cxn modelId="{C02FFDB4-14F4-498E-917F-046F5EB5C408}" type="presParOf" srcId="{9F731A9F-95F5-46BF-8359-518FFA169D0F}" destId="{5FDD5C6E-2B0F-4B13-9CFE-0F52EBC35180}" srcOrd="1" destOrd="0" presId="urn:microsoft.com/office/officeart/2005/8/layout/vList4#1"/>
    <dgm:cxn modelId="{7666C7E0-40C1-4B3C-8197-F7D7E713645A}" type="presParOf" srcId="{9F731A9F-95F5-46BF-8359-518FFA169D0F}" destId="{926607BE-54A9-4E17-89B2-15E786E9DB17}" srcOrd="2" destOrd="0" presId="urn:microsoft.com/office/officeart/2005/8/layout/vList4#1"/>
    <dgm:cxn modelId="{3710A1E9-064D-4957-85A9-65E7BFF6A845}" type="presParOf" srcId="{926607BE-54A9-4E17-89B2-15E786E9DB17}" destId="{ED8E6C0E-026D-4CF4-8C26-0FD51E433134}" srcOrd="0" destOrd="0" presId="urn:microsoft.com/office/officeart/2005/8/layout/vList4#1"/>
    <dgm:cxn modelId="{A43C5CAC-B845-4827-9E84-B46AE877D150}" type="presParOf" srcId="{926607BE-54A9-4E17-89B2-15E786E9DB17}" destId="{DC1E69E1-9D26-457F-9A19-73109D661F1E}" srcOrd="1" destOrd="0" presId="urn:microsoft.com/office/officeart/2005/8/layout/vList4#1"/>
    <dgm:cxn modelId="{310E35BE-C815-4F2A-9895-0AD7DDA0FC6E}" type="presParOf" srcId="{926607BE-54A9-4E17-89B2-15E786E9DB17}" destId="{300D00BB-64F4-407A-9612-902E4555D91D}" srcOrd="2" destOrd="0" presId="urn:microsoft.com/office/officeart/2005/8/layout/vList4#1"/>
    <dgm:cxn modelId="{409663E1-1AE9-49C2-B7E6-CDB21C06D7C1}" type="presParOf" srcId="{9F731A9F-95F5-46BF-8359-518FFA169D0F}" destId="{F8AAFD81-1725-4A07-B4AB-2D36DB7BA2FC}" srcOrd="3" destOrd="0" presId="urn:microsoft.com/office/officeart/2005/8/layout/vList4#1"/>
    <dgm:cxn modelId="{603BF483-F8E8-457B-9631-8640330BBD84}" type="presParOf" srcId="{9F731A9F-95F5-46BF-8359-518FFA169D0F}" destId="{C7DD4035-0F48-450C-9316-91D7ED951B08}" srcOrd="4" destOrd="0" presId="urn:microsoft.com/office/officeart/2005/8/layout/vList4#1"/>
    <dgm:cxn modelId="{12E43B84-5FD9-4543-8A49-FD36F7B7EF40}" type="presParOf" srcId="{C7DD4035-0F48-450C-9316-91D7ED951B08}" destId="{E2FB540D-68F5-489E-92EB-3372E819A939}" srcOrd="0" destOrd="0" presId="urn:microsoft.com/office/officeart/2005/8/layout/vList4#1"/>
    <dgm:cxn modelId="{E5BC2BFA-D8DF-499A-9161-7DE3EE54898B}" type="presParOf" srcId="{C7DD4035-0F48-450C-9316-91D7ED951B08}" destId="{9E67C1F9-8F92-4964-810E-B685C5ED2D66}" srcOrd="1" destOrd="0" presId="urn:microsoft.com/office/officeart/2005/8/layout/vList4#1"/>
    <dgm:cxn modelId="{B64811FB-6E2A-41A7-91EC-B513C07BAC68}" type="presParOf" srcId="{C7DD4035-0F48-450C-9316-91D7ED951B08}" destId="{5479DC23-3FF5-4C5A-B6FA-AB84BA84742D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4215E14-274E-4CBD-BC4D-E98F223B71F9}" type="doc">
      <dgm:prSet loTypeId="urn:microsoft.com/office/officeart/2005/8/layout/bList2#1" loCatId="list" qsTypeId="urn:microsoft.com/office/officeart/2005/8/quickstyle/simple1" qsCatId="simple" csTypeId="urn:microsoft.com/office/officeart/2005/8/colors/accent1_2" csCatId="accent1" phldr="1"/>
      <dgm:spPr/>
    </dgm:pt>
    <dgm:pt modelId="{24B24F35-9875-4886-8006-82F2B25FA1F0}">
      <dgm:prSet phldrT="[Текст]" custT="1"/>
      <dgm:spPr/>
      <dgm:t>
        <a:bodyPr/>
        <a:lstStyle/>
        <a:p>
          <a:pPr algn="just"/>
          <a:r>
            <a:rPr lang="en-US" sz="1400" b="1" dirty="0">
              <a:solidFill>
                <a:srgbClr val="980202"/>
              </a:solidFill>
            </a:rPr>
            <a:t>II </a:t>
          </a:r>
          <a:r>
            <a:rPr lang="ru-RU" sz="1400" b="1" dirty="0">
              <a:solidFill>
                <a:srgbClr val="980202"/>
              </a:solidFill>
            </a:rPr>
            <a:t>Всероссийская педагогическая мастерская для педагогов-кураторов педагогических классов «Учитель будущего подрастает в школе» </a:t>
          </a:r>
          <a:r>
            <a:rPr lang="ru-RU" sz="1400" dirty="0">
              <a:solidFill>
                <a:schemeClr val="tx1"/>
              </a:solidFill>
            </a:rPr>
            <a:t>– 7-9 декабря 2022 года  </a:t>
          </a:r>
        </a:p>
      </dgm:t>
    </dgm:pt>
    <dgm:pt modelId="{36382D56-5209-4BA8-9FA6-3566026732ED}" type="parTrans" cxnId="{DF6B7092-6228-46C3-960E-40F9D61446EB}">
      <dgm:prSet/>
      <dgm:spPr/>
      <dgm:t>
        <a:bodyPr/>
        <a:lstStyle/>
        <a:p>
          <a:endParaRPr lang="ru-RU"/>
        </a:p>
      </dgm:t>
    </dgm:pt>
    <dgm:pt modelId="{B3F3ABA0-4326-4AD2-8525-AF51F6524A72}" type="sibTrans" cxnId="{DF6B7092-6228-46C3-960E-40F9D61446EB}">
      <dgm:prSet/>
      <dgm:spPr/>
      <dgm:t>
        <a:bodyPr/>
        <a:lstStyle/>
        <a:p>
          <a:endParaRPr lang="ru-RU"/>
        </a:p>
      </dgm:t>
    </dgm:pt>
    <dgm:pt modelId="{9A2A1EA3-E96A-422D-8E5C-A891CFA5FD73}">
      <dgm:prSet phldrT="[Текст]" custT="1"/>
      <dgm:spPr/>
      <dgm:t>
        <a:bodyPr/>
        <a:lstStyle/>
        <a:p>
          <a:pPr algn="just"/>
          <a:r>
            <a:rPr lang="ru-RU" sz="1400" b="1" dirty="0">
              <a:solidFill>
                <a:srgbClr val="780202"/>
              </a:solidFill>
            </a:rPr>
            <a:t> Международная научно-практическая конференция «ДППОШ в системе непрерывного педагогического образования» </a:t>
          </a:r>
          <a:r>
            <a:rPr lang="ru-RU" sz="1400" b="0" dirty="0">
              <a:solidFill>
                <a:schemeClr val="tx1"/>
              </a:solidFill>
            </a:rPr>
            <a:t>- 29-30 ноября 2022 года</a:t>
          </a:r>
        </a:p>
      </dgm:t>
    </dgm:pt>
    <dgm:pt modelId="{1D9F37AB-C433-4A2E-82EE-B8831F24A51D}" type="parTrans" cxnId="{28954090-5A94-41FF-A5CB-214754F20A6E}">
      <dgm:prSet/>
      <dgm:spPr/>
      <dgm:t>
        <a:bodyPr/>
        <a:lstStyle/>
        <a:p>
          <a:endParaRPr lang="ru-RU"/>
        </a:p>
      </dgm:t>
    </dgm:pt>
    <dgm:pt modelId="{6B4490A5-FACA-44E3-8583-4C543F44C8DC}" type="sibTrans" cxnId="{28954090-5A94-41FF-A5CB-214754F20A6E}">
      <dgm:prSet/>
      <dgm:spPr/>
      <dgm:t>
        <a:bodyPr/>
        <a:lstStyle/>
        <a:p>
          <a:endParaRPr lang="ru-RU"/>
        </a:p>
      </dgm:t>
    </dgm:pt>
    <dgm:pt modelId="{02B793DB-5F8B-447C-97AB-5A0EE4ABE038}">
      <dgm:prSet phldrT="[Текст]" custT="1"/>
      <dgm:spPr/>
      <dgm:t>
        <a:bodyPr/>
        <a:lstStyle/>
        <a:p>
          <a:pPr algn="l"/>
          <a:r>
            <a:rPr lang="ru-RU" sz="1400" b="1" dirty="0">
              <a:solidFill>
                <a:srgbClr val="780202"/>
              </a:solidFill>
            </a:rPr>
            <a:t>Межрегиональный конкурс методических материалов в помощь организаторам ДППОШ </a:t>
          </a:r>
          <a:r>
            <a:rPr lang="ru-RU" sz="1400" b="0" dirty="0">
              <a:solidFill>
                <a:schemeClr val="tx1"/>
              </a:solidFill>
            </a:rPr>
            <a:t>-</a:t>
          </a:r>
        </a:p>
        <a:p>
          <a:pPr algn="l"/>
          <a:r>
            <a:rPr lang="ru-RU" sz="1400" b="0" dirty="0">
              <a:solidFill>
                <a:schemeClr val="tx1"/>
              </a:solidFill>
            </a:rPr>
            <a:t>октябрь-декабрь 2022 года</a:t>
          </a:r>
        </a:p>
      </dgm:t>
    </dgm:pt>
    <dgm:pt modelId="{9750CBAB-C250-4ADD-82E6-D08AD9A4BCA9}" type="parTrans" cxnId="{83495D23-BDEA-404A-B242-E37F8437AF36}">
      <dgm:prSet/>
      <dgm:spPr/>
      <dgm:t>
        <a:bodyPr/>
        <a:lstStyle/>
        <a:p>
          <a:endParaRPr lang="ru-RU"/>
        </a:p>
      </dgm:t>
    </dgm:pt>
    <dgm:pt modelId="{A93A9D53-84A6-49AB-A515-EBCA5A460659}" type="sibTrans" cxnId="{83495D23-BDEA-404A-B242-E37F8437AF36}">
      <dgm:prSet/>
      <dgm:spPr/>
      <dgm:t>
        <a:bodyPr/>
        <a:lstStyle/>
        <a:p>
          <a:endParaRPr lang="ru-RU"/>
        </a:p>
      </dgm:t>
    </dgm:pt>
    <dgm:pt modelId="{92E043D0-7F78-4E0B-B635-2877EE4A505C}" type="pres">
      <dgm:prSet presAssocID="{04215E14-274E-4CBD-BC4D-E98F223B71F9}" presName="diagram" presStyleCnt="0">
        <dgm:presLayoutVars>
          <dgm:dir/>
          <dgm:animLvl val="lvl"/>
          <dgm:resizeHandles val="exact"/>
        </dgm:presLayoutVars>
      </dgm:prSet>
      <dgm:spPr/>
    </dgm:pt>
    <dgm:pt modelId="{8A76F6BB-80B7-4DB0-A646-B5FAF5652F90}" type="pres">
      <dgm:prSet presAssocID="{24B24F35-9875-4886-8006-82F2B25FA1F0}" presName="compNode" presStyleCnt="0"/>
      <dgm:spPr/>
    </dgm:pt>
    <dgm:pt modelId="{47748368-00C2-4BC6-B6F9-6079D9A2D4B9}" type="pres">
      <dgm:prSet presAssocID="{24B24F35-9875-4886-8006-82F2B25FA1F0}" presName="childRect" presStyleLbl="bgAcc1" presStyleIdx="0" presStyleCnt="3" custScaleX="141265" custScaleY="88801" custLinFactNeighborX="4113" custLinFactNeighborY="-47638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srcRect/>
          <a:stretch>
            <a:fillRect t="-30000" b="-30000"/>
          </a:stretch>
        </a:blipFill>
      </dgm:spPr>
    </dgm:pt>
    <dgm:pt modelId="{AC621DFE-3752-45F5-958B-3AE50BB490B3}" type="pres">
      <dgm:prSet presAssocID="{24B24F35-9875-4886-8006-82F2B25FA1F0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6B83E667-DAB3-4B24-B110-48454CD54BC5}" type="pres">
      <dgm:prSet presAssocID="{24B24F35-9875-4886-8006-82F2B25FA1F0}" presName="parentRect" presStyleLbl="alignNode1" presStyleIdx="0" presStyleCnt="3" custScaleX="140151" custScaleY="385248" custLinFactNeighborX="4208" custLinFactNeighborY="47058"/>
      <dgm:spPr/>
    </dgm:pt>
    <dgm:pt modelId="{149F42B4-9EEC-4530-8D85-42C71A05F28E}" type="pres">
      <dgm:prSet presAssocID="{24B24F35-9875-4886-8006-82F2B25FA1F0}" presName="adorn" presStyleLbl="fgAccFollowNode1" presStyleIdx="0" presStyleCnt="3" custFlipVert="1" custFlipHor="0" custScaleX="6840" custScaleY="6840"/>
      <dgm:spPr/>
    </dgm:pt>
    <dgm:pt modelId="{73A2B0B1-EC2E-499F-B523-3F438A398D88}" type="pres">
      <dgm:prSet presAssocID="{B3F3ABA0-4326-4AD2-8525-AF51F6524A72}" presName="sibTrans" presStyleLbl="sibTrans2D1" presStyleIdx="0" presStyleCnt="0"/>
      <dgm:spPr/>
    </dgm:pt>
    <dgm:pt modelId="{03579CF5-B019-4C1E-84DB-51DD88AA815A}" type="pres">
      <dgm:prSet presAssocID="{9A2A1EA3-E96A-422D-8E5C-A891CFA5FD73}" presName="compNode" presStyleCnt="0"/>
      <dgm:spPr/>
    </dgm:pt>
    <dgm:pt modelId="{0E915F9B-097E-440B-A27C-4D024FB3D6A7}" type="pres">
      <dgm:prSet presAssocID="{9A2A1EA3-E96A-422D-8E5C-A891CFA5FD73}" presName="childRect" presStyleLbl="bgAcc1" presStyleIdx="1" presStyleCnt="3" custScaleX="152663" custScaleY="89424" custLinFactNeighborX="-1741" custLinFactNeighborY="-59768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2"/>
          <a:srcRect/>
          <a:stretch>
            <a:fillRect t="-7000" b="-7000"/>
          </a:stretch>
        </a:blipFill>
      </dgm:spPr>
    </dgm:pt>
    <dgm:pt modelId="{EFCE8114-05A7-4145-A5C0-9849D6EEA564}" type="pres">
      <dgm:prSet presAssocID="{9A2A1EA3-E96A-422D-8E5C-A891CFA5FD73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34FC4590-F9DF-4C45-B76A-B748818BE92B}" type="pres">
      <dgm:prSet presAssocID="{9A2A1EA3-E96A-422D-8E5C-A891CFA5FD73}" presName="parentRect" presStyleLbl="alignNode1" presStyleIdx="1" presStyleCnt="3" custScaleX="147553" custScaleY="385413" custLinFactNeighborX="-1112" custLinFactNeighborY="49074"/>
      <dgm:spPr/>
    </dgm:pt>
    <dgm:pt modelId="{BC4F84DF-9C8E-488D-8E69-855777A3E790}" type="pres">
      <dgm:prSet presAssocID="{9A2A1EA3-E96A-422D-8E5C-A891CFA5FD73}" presName="adorn" presStyleLbl="fgAccFollowNode1" presStyleIdx="1" presStyleCnt="3" custFlipVert="1" custFlipHor="1" custScaleX="6879" custScaleY="6879"/>
      <dgm:spPr/>
    </dgm:pt>
    <dgm:pt modelId="{E3A153C4-CD0F-4136-A5AA-3154DBD6DE16}" type="pres">
      <dgm:prSet presAssocID="{6B4490A5-FACA-44E3-8583-4C543F44C8DC}" presName="sibTrans" presStyleLbl="sibTrans2D1" presStyleIdx="0" presStyleCnt="0"/>
      <dgm:spPr/>
    </dgm:pt>
    <dgm:pt modelId="{BC41EC23-32ED-4B93-8F99-0B9B3F365F41}" type="pres">
      <dgm:prSet presAssocID="{02B793DB-5F8B-447C-97AB-5A0EE4ABE038}" presName="compNode" presStyleCnt="0"/>
      <dgm:spPr/>
    </dgm:pt>
    <dgm:pt modelId="{AA1F7E97-FBF1-4AFE-A95D-4502D6A0E049}" type="pres">
      <dgm:prSet presAssocID="{02B793DB-5F8B-447C-97AB-5A0EE4ABE038}" presName="childRect" presStyleLbl="bgAcc1" presStyleIdx="2" presStyleCnt="3" custScaleX="122011" custScaleY="85931" custLinFactNeighborX="-5756" custLinFactNeighborY="-58799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9D593E42-FE45-4AD4-9970-D421E1F8D8A5}" type="pres">
      <dgm:prSet presAssocID="{02B793DB-5F8B-447C-97AB-5A0EE4ABE038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C31B71E8-30CB-4978-915B-144381A49FC5}" type="pres">
      <dgm:prSet presAssocID="{02B793DB-5F8B-447C-97AB-5A0EE4ABE038}" presName="parentRect" presStyleLbl="alignNode1" presStyleIdx="2" presStyleCnt="3" custScaleX="126054" custScaleY="367547" custLinFactNeighborX="-5559" custLinFactNeighborY="45773"/>
      <dgm:spPr/>
    </dgm:pt>
    <dgm:pt modelId="{B540A2EB-8134-47CD-AD13-799936FDFDF2}" type="pres">
      <dgm:prSet presAssocID="{02B793DB-5F8B-447C-97AB-5A0EE4ABE038}" presName="adorn" presStyleLbl="fgAccFollowNode1" presStyleIdx="2" presStyleCnt="3" custFlipVert="1" custFlipHor="1" custScaleX="12013" custScaleY="6840"/>
      <dgm:spPr/>
    </dgm:pt>
  </dgm:ptLst>
  <dgm:cxnLst>
    <dgm:cxn modelId="{83495D23-BDEA-404A-B242-E37F8437AF36}" srcId="{04215E14-274E-4CBD-BC4D-E98F223B71F9}" destId="{02B793DB-5F8B-447C-97AB-5A0EE4ABE038}" srcOrd="2" destOrd="0" parTransId="{9750CBAB-C250-4ADD-82E6-D08AD9A4BCA9}" sibTransId="{A93A9D53-84A6-49AB-A515-EBCA5A460659}"/>
    <dgm:cxn modelId="{EEC7EB2B-D3BC-4869-9FA4-C7B3E9934F12}" type="presOf" srcId="{9A2A1EA3-E96A-422D-8E5C-A891CFA5FD73}" destId="{34FC4590-F9DF-4C45-B76A-B748818BE92B}" srcOrd="1" destOrd="0" presId="urn:microsoft.com/office/officeart/2005/8/layout/bList2#1"/>
    <dgm:cxn modelId="{7414995F-13A8-44B8-8874-1C96D771E03C}" type="presOf" srcId="{B3F3ABA0-4326-4AD2-8525-AF51F6524A72}" destId="{73A2B0B1-EC2E-499F-B523-3F438A398D88}" srcOrd="0" destOrd="0" presId="urn:microsoft.com/office/officeart/2005/8/layout/bList2#1"/>
    <dgm:cxn modelId="{6DA7BD60-FE10-4F69-B3C7-7DF3A2570FAC}" type="presOf" srcId="{6B4490A5-FACA-44E3-8583-4C543F44C8DC}" destId="{E3A153C4-CD0F-4136-A5AA-3154DBD6DE16}" srcOrd="0" destOrd="0" presId="urn:microsoft.com/office/officeart/2005/8/layout/bList2#1"/>
    <dgm:cxn modelId="{92FBF943-68BD-4D14-BBCA-F660EA7621AC}" type="presOf" srcId="{9A2A1EA3-E96A-422D-8E5C-A891CFA5FD73}" destId="{EFCE8114-05A7-4145-A5C0-9849D6EEA564}" srcOrd="0" destOrd="0" presId="urn:microsoft.com/office/officeart/2005/8/layout/bList2#1"/>
    <dgm:cxn modelId="{3F3CC267-3902-4B26-B9E0-B4B646C85AAE}" type="presOf" srcId="{02B793DB-5F8B-447C-97AB-5A0EE4ABE038}" destId="{9D593E42-FE45-4AD4-9970-D421E1F8D8A5}" srcOrd="0" destOrd="0" presId="urn:microsoft.com/office/officeart/2005/8/layout/bList2#1"/>
    <dgm:cxn modelId="{28954090-5A94-41FF-A5CB-214754F20A6E}" srcId="{04215E14-274E-4CBD-BC4D-E98F223B71F9}" destId="{9A2A1EA3-E96A-422D-8E5C-A891CFA5FD73}" srcOrd="1" destOrd="0" parTransId="{1D9F37AB-C433-4A2E-82EE-B8831F24A51D}" sibTransId="{6B4490A5-FACA-44E3-8583-4C543F44C8DC}"/>
    <dgm:cxn modelId="{DF6B7092-6228-46C3-960E-40F9D61446EB}" srcId="{04215E14-274E-4CBD-BC4D-E98F223B71F9}" destId="{24B24F35-9875-4886-8006-82F2B25FA1F0}" srcOrd="0" destOrd="0" parTransId="{36382D56-5209-4BA8-9FA6-3566026732ED}" sibTransId="{B3F3ABA0-4326-4AD2-8525-AF51F6524A72}"/>
    <dgm:cxn modelId="{B8E1DAA1-47C5-4552-93ED-4C836651EAA3}" type="presOf" srcId="{04215E14-274E-4CBD-BC4D-E98F223B71F9}" destId="{92E043D0-7F78-4E0B-B635-2877EE4A505C}" srcOrd="0" destOrd="0" presId="urn:microsoft.com/office/officeart/2005/8/layout/bList2#1"/>
    <dgm:cxn modelId="{B1EC61B5-86C1-48EF-9D26-1FAD186FF654}" type="presOf" srcId="{24B24F35-9875-4886-8006-82F2B25FA1F0}" destId="{6B83E667-DAB3-4B24-B110-48454CD54BC5}" srcOrd="1" destOrd="0" presId="urn:microsoft.com/office/officeart/2005/8/layout/bList2#1"/>
    <dgm:cxn modelId="{D7E705F4-74B7-48DF-99B1-004B8174133C}" type="presOf" srcId="{02B793DB-5F8B-447C-97AB-5A0EE4ABE038}" destId="{C31B71E8-30CB-4978-915B-144381A49FC5}" srcOrd="1" destOrd="0" presId="urn:microsoft.com/office/officeart/2005/8/layout/bList2#1"/>
    <dgm:cxn modelId="{5E0252F8-360F-4F69-9B27-06DA41C1E872}" type="presOf" srcId="{24B24F35-9875-4886-8006-82F2B25FA1F0}" destId="{AC621DFE-3752-45F5-958B-3AE50BB490B3}" srcOrd="0" destOrd="0" presId="urn:microsoft.com/office/officeart/2005/8/layout/bList2#1"/>
    <dgm:cxn modelId="{FBBFD79C-F553-428B-B55C-571CFDA4ECFD}" type="presParOf" srcId="{92E043D0-7F78-4E0B-B635-2877EE4A505C}" destId="{8A76F6BB-80B7-4DB0-A646-B5FAF5652F90}" srcOrd="0" destOrd="0" presId="urn:microsoft.com/office/officeart/2005/8/layout/bList2#1"/>
    <dgm:cxn modelId="{3EB1EDE9-8C39-49EA-A5DB-C55022E83DFB}" type="presParOf" srcId="{8A76F6BB-80B7-4DB0-A646-B5FAF5652F90}" destId="{47748368-00C2-4BC6-B6F9-6079D9A2D4B9}" srcOrd="0" destOrd="0" presId="urn:microsoft.com/office/officeart/2005/8/layout/bList2#1"/>
    <dgm:cxn modelId="{5038E49E-1DAE-4683-B674-B1170C1B4D68}" type="presParOf" srcId="{8A76F6BB-80B7-4DB0-A646-B5FAF5652F90}" destId="{AC621DFE-3752-45F5-958B-3AE50BB490B3}" srcOrd="1" destOrd="0" presId="urn:microsoft.com/office/officeart/2005/8/layout/bList2#1"/>
    <dgm:cxn modelId="{43CD755B-73B7-456B-A3CA-A20260519253}" type="presParOf" srcId="{8A76F6BB-80B7-4DB0-A646-B5FAF5652F90}" destId="{6B83E667-DAB3-4B24-B110-48454CD54BC5}" srcOrd="2" destOrd="0" presId="urn:microsoft.com/office/officeart/2005/8/layout/bList2#1"/>
    <dgm:cxn modelId="{A3E0000B-A21B-4E8B-A9E9-ADD246D07FAE}" type="presParOf" srcId="{8A76F6BB-80B7-4DB0-A646-B5FAF5652F90}" destId="{149F42B4-9EEC-4530-8D85-42C71A05F28E}" srcOrd="3" destOrd="0" presId="urn:microsoft.com/office/officeart/2005/8/layout/bList2#1"/>
    <dgm:cxn modelId="{1CFB8CF2-4E15-4B6C-A762-211351744032}" type="presParOf" srcId="{92E043D0-7F78-4E0B-B635-2877EE4A505C}" destId="{73A2B0B1-EC2E-499F-B523-3F438A398D88}" srcOrd="1" destOrd="0" presId="urn:microsoft.com/office/officeart/2005/8/layout/bList2#1"/>
    <dgm:cxn modelId="{6D2BCB43-BFE0-497D-A93F-75D6C440C82C}" type="presParOf" srcId="{92E043D0-7F78-4E0B-B635-2877EE4A505C}" destId="{03579CF5-B019-4C1E-84DB-51DD88AA815A}" srcOrd="2" destOrd="0" presId="urn:microsoft.com/office/officeart/2005/8/layout/bList2#1"/>
    <dgm:cxn modelId="{3C6BCA69-9487-4387-8C11-786039909A0B}" type="presParOf" srcId="{03579CF5-B019-4C1E-84DB-51DD88AA815A}" destId="{0E915F9B-097E-440B-A27C-4D024FB3D6A7}" srcOrd="0" destOrd="0" presId="urn:microsoft.com/office/officeart/2005/8/layout/bList2#1"/>
    <dgm:cxn modelId="{C006020D-14D3-45B6-A42F-2DF3E2B71981}" type="presParOf" srcId="{03579CF5-B019-4C1E-84DB-51DD88AA815A}" destId="{EFCE8114-05A7-4145-A5C0-9849D6EEA564}" srcOrd="1" destOrd="0" presId="urn:microsoft.com/office/officeart/2005/8/layout/bList2#1"/>
    <dgm:cxn modelId="{720E8076-AB6E-4598-83C3-C589E1396DD1}" type="presParOf" srcId="{03579CF5-B019-4C1E-84DB-51DD88AA815A}" destId="{34FC4590-F9DF-4C45-B76A-B748818BE92B}" srcOrd="2" destOrd="0" presId="urn:microsoft.com/office/officeart/2005/8/layout/bList2#1"/>
    <dgm:cxn modelId="{0E509F9B-0489-4EC5-AF5D-0470A78A82C8}" type="presParOf" srcId="{03579CF5-B019-4C1E-84DB-51DD88AA815A}" destId="{BC4F84DF-9C8E-488D-8E69-855777A3E790}" srcOrd="3" destOrd="0" presId="urn:microsoft.com/office/officeart/2005/8/layout/bList2#1"/>
    <dgm:cxn modelId="{0513CA5E-96B9-42F0-9C31-963A90429BF7}" type="presParOf" srcId="{92E043D0-7F78-4E0B-B635-2877EE4A505C}" destId="{E3A153C4-CD0F-4136-A5AA-3154DBD6DE16}" srcOrd="3" destOrd="0" presId="urn:microsoft.com/office/officeart/2005/8/layout/bList2#1"/>
    <dgm:cxn modelId="{CE06951B-591A-4C01-94A9-4164F053EC58}" type="presParOf" srcId="{92E043D0-7F78-4E0B-B635-2877EE4A505C}" destId="{BC41EC23-32ED-4B93-8F99-0B9B3F365F41}" srcOrd="4" destOrd="0" presId="urn:microsoft.com/office/officeart/2005/8/layout/bList2#1"/>
    <dgm:cxn modelId="{DA8E58AA-88C3-4F8D-9877-446EEED5C9A4}" type="presParOf" srcId="{BC41EC23-32ED-4B93-8F99-0B9B3F365F41}" destId="{AA1F7E97-FBF1-4AFE-A95D-4502D6A0E049}" srcOrd="0" destOrd="0" presId="urn:microsoft.com/office/officeart/2005/8/layout/bList2#1"/>
    <dgm:cxn modelId="{26D7BD26-BB61-499F-BF16-5F461785EDD5}" type="presParOf" srcId="{BC41EC23-32ED-4B93-8F99-0B9B3F365F41}" destId="{9D593E42-FE45-4AD4-9970-D421E1F8D8A5}" srcOrd="1" destOrd="0" presId="urn:microsoft.com/office/officeart/2005/8/layout/bList2#1"/>
    <dgm:cxn modelId="{E0BDEDB5-268B-423D-B351-96B82418D955}" type="presParOf" srcId="{BC41EC23-32ED-4B93-8F99-0B9B3F365F41}" destId="{C31B71E8-30CB-4978-915B-144381A49FC5}" srcOrd="2" destOrd="0" presId="urn:microsoft.com/office/officeart/2005/8/layout/bList2#1"/>
    <dgm:cxn modelId="{36DEE79B-207E-4B7B-9061-A25885BE9CF5}" type="presParOf" srcId="{BC41EC23-32ED-4B93-8F99-0B9B3F365F41}" destId="{B540A2EB-8134-47CD-AD13-799936FDFDF2}" srcOrd="3" destOrd="0" presId="urn:microsoft.com/office/officeart/2005/8/layout/bList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4215E14-274E-4CBD-BC4D-E98F223B71F9}" type="doc">
      <dgm:prSet loTypeId="urn:microsoft.com/office/officeart/2005/8/layout/bList2#1" loCatId="list" qsTypeId="urn:microsoft.com/office/officeart/2005/8/quickstyle/simple1" qsCatId="simple" csTypeId="urn:microsoft.com/office/officeart/2005/8/colors/accent1_2" csCatId="accent1" phldr="1"/>
      <dgm:spPr/>
    </dgm:pt>
    <dgm:pt modelId="{24B24F35-9875-4886-8006-82F2B25FA1F0}">
      <dgm:prSet phldrT="[Текст]" custT="1"/>
      <dgm:spPr/>
      <dgm:t>
        <a:bodyPr/>
        <a:lstStyle/>
        <a:p>
          <a:pPr algn="just"/>
          <a:r>
            <a:rPr lang="ru-RU" sz="1400" b="1" dirty="0">
              <a:solidFill>
                <a:srgbClr val="780202"/>
              </a:solidFill>
            </a:rPr>
            <a:t>РППОШ  им.К.Д.Ушинского</a:t>
          </a:r>
        </a:p>
        <a:p>
          <a:pPr algn="just"/>
          <a:r>
            <a:rPr lang="ru-RU" sz="1400" b="1" i="1" dirty="0">
              <a:solidFill>
                <a:schemeClr val="tx1"/>
              </a:solidFill>
            </a:rPr>
            <a:t>2019 год </a:t>
          </a:r>
          <a:r>
            <a:rPr lang="ru-RU" sz="1400" dirty="0">
              <a:solidFill>
                <a:schemeClr val="tx1"/>
              </a:solidFill>
            </a:rPr>
            <a:t>– 27 участников из 4 регионов</a:t>
          </a:r>
        </a:p>
        <a:p>
          <a:pPr algn="just"/>
          <a:r>
            <a:rPr lang="ru-RU" sz="1400" b="1" i="1" dirty="0">
              <a:solidFill>
                <a:schemeClr val="tx1"/>
              </a:solidFill>
            </a:rPr>
            <a:t>2022 год </a:t>
          </a:r>
          <a:r>
            <a:rPr lang="ru-RU" sz="1400" dirty="0">
              <a:solidFill>
                <a:schemeClr val="tx1"/>
              </a:solidFill>
            </a:rPr>
            <a:t>– более 550 участников из 26 регионов России</a:t>
          </a:r>
        </a:p>
        <a:p>
          <a:pPr algn="just"/>
          <a:r>
            <a:rPr lang="ru-RU" sz="1400" b="1" i="1" dirty="0">
              <a:solidFill>
                <a:schemeClr val="tx1"/>
              </a:solidFill>
            </a:rPr>
            <a:t>2023 год </a:t>
          </a:r>
          <a:r>
            <a:rPr lang="ru-RU" sz="1400" dirty="0">
              <a:solidFill>
                <a:schemeClr val="tx1"/>
              </a:solidFill>
            </a:rPr>
            <a:t>– более 3000 участников из 33 регионов России  </a:t>
          </a:r>
        </a:p>
      </dgm:t>
    </dgm:pt>
    <dgm:pt modelId="{36382D56-5209-4BA8-9FA6-3566026732ED}" type="parTrans" cxnId="{DF6B7092-6228-46C3-960E-40F9D61446EB}">
      <dgm:prSet/>
      <dgm:spPr/>
      <dgm:t>
        <a:bodyPr/>
        <a:lstStyle/>
        <a:p>
          <a:endParaRPr lang="ru-RU"/>
        </a:p>
      </dgm:t>
    </dgm:pt>
    <dgm:pt modelId="{B3F3ABA0-4326-4AD2-8525-AF51F6524A72}" type="sibTrans" cxnId="{DF6B7092-6228-46C3-960E-40F9D61446EB}">
      <dgm:prSet/>
      <dgm:spPr/>
      <dgm:t>
        <a:bodyPr/>
        <a:lstStyle/>
        <a:p>
          <a:endParaRPr lang="ru-RU"/>
        </a:p>
      </dgm:t>
    </dgm:pt>
    <dgm:pt modelId="{9A2A1EA3-E96A-422D-8E5C-A891CFA5FD73}">
      <dgm:prSet phldrT="[Текст]" custT="1"/>
      <dgm:spPr/>
      <dgm:t>
        <a:bodyPr/>
        <a:lstStyle/>
        <a:p>
          <a:pPr algn="just"/>
          <a:r>
            <a:rPr lang="ru-RU" sz="1400" b="1" dirty="0">
              <a:solidFill>
                <a:srgbClr val="780202"/>
              </a:solidFill>
            </a:rPr>
            <a:t>Секция «Педагогика» Российской научной конференции школьников «Открытие»</a:t>
          </a:r>
        </a:p>
        <a:p>
          <a:pPr algn="just"/>
          <a:r>
            <a:rPr lang="ru-RU" sz="1400" b="1" i="1" dirty="0">
              <a:solidFill>
                <a:schemeClr val="tx1"/>
              </a:solidFill>
            </a:rPr>
            <a:t>2021 год </a:t>
          </a:r>
          <a:r>
            <a:rPr lang="ru-RU" sz="1400" dirty="0">
              <a:solidFill>
                <a:schemeClr val="tx1"/>
              </a:solidFill>
            </a:rPr>
            <a:t>– 12 работ из 5 регионов России</a:t>
          </a:r>
        </a:p>
        <a:p>
          <a:pPr algn="just"/>
          <a:r>
            <a:rPr lang="ru-RU" sz="1400" b="1" i="1" dirty="0">
              <a:solidFill>
                <a:schemeClr val="tx1"/>
              </a:solidFill>
            </a:rPr>
            <a:t>2023 год </a:t>
          </a:r>
          <a:r>
            <a:rPr lang="ru-RU" sz="1400" dirty="0">
              <a:solidFill>
                <a:schemeClr val="tx1"/>
              </a:solidFill>
            </a:rPr>
            <a:t>– 17 работ из 8 регионов России </a:t>
          </a:r>
        </a:p>
      </dgm:t>
    </dgm:pt>
    <dgm:pt modelId="{1D9F37AB-C433-4A2E-82EE-B8831F24A51D}" type="parTrans" cxnId="{28954090-5A94-41FF-A5CB-214754F20A6E}">
      <dgm:prSet/>
      <dgm:spPr/>
      <dgm:t>
        <a:bodyPr/>
        <a:lstStyle/>
        <a:p>
          <a:endParaRPr lang="ru-RU"/>
        </a:p>
      </dgm:t>
    </dgm:pt>
    <dgm:pt modelId="{6B4490A5-FACA-44E3-8583-4C543F44C8DC}" type="sibTrans" cxnId="{28954090-5A94-41FF-A5CB-214754F20A6E}">
      <dgm:prSet/>
      <dgm:spPr/>
      <dgm:t>
        <a:bodyPr/>
        <a:lstStyle/>
        <a:p>
          <a:endParaRPr lang="ru-RU"/>
        </a:p>
      </dgm:t>
    </dgm:pt>
    <dgm:pt modelId="{02B793DB-5F8B-447C-97AB-5A0EE4ABE038}">
      <dgm:prSet phldrT="[Текст]"/>
      <dgm:spPr/>
      <dgm:t>
        <a:bodyPr/>
        <a:lstStyle/>
        <a:p>
          <a:pPr algn="ctr"/>
          <a:r>
            <a:rPr lang="ru-RU" b="1" dirty="0">
              <a:solidFill>
                <a:srgbClr val="780202"/>
              </a:solidFill>
            </a:rPr>
            <a:t>Профильный лагерь «</a:t>
          </a:r>
          <a:r>
            <a:rPr lang="ru-RU" b="1" i="0" dirty="0">
              <a:solidFill>
                <a:srgbClr val="780202"/>
              </a:solidFill>
            </a:rPr>
            <a:t>Лаборатория профессионального выбора»</a:t>
          </a:r>
        </a:p>
        <a:p>
          <a:pPr algn="l"/>
          <a:r>
            <a:rPr lang="ru-RU" b="1" i="1" dirty="0">
              <a:solidFill>
                <a:schemeClr val="tx1"/>
              </a:solidFill>
            </a:rPr>
            <a:t>2021 год </a:t>
          </a:r>
          <a:r>
            <a:rPr lang="ru-RU" b="0" i="0" dirty="0">
              <a:solidFill>
                <a:schemeClr val="tx1"/>
              </a:solidFill>
            </a:rPr>
            <a:t>– 104 учащихся 7-9 классов школ Ярославской области</a:t>
          </a:r>
        </a:p>
        <a:p>
          <a:pPr algn="l"/>
          <a:r>
            <a:rPr lang="ru-RU" b="1" i="1" dirty="0">
              <a:solidFill>
                <a:schemeClr val="tx1"/>
              </a:solidFill>
            </a:rPr>
            <a:t>2023 год </a:t>
          </a:r>
          <a:r>
            <a:rPr lang="ru-RU" b="1" i="1" dirty="0">
              <a:solidFill>
                <a:srgbClr val="780202"/>
              </a:solidFill>
            </a:rPr>
            <a:t> </a:t>
          </a:r>
          <a:r>
            <a:rPr lang="ru-RU" b="1" i="1" dirty="0">
              <a:solidFill>
                <a:schemeClr val="tx1"/>
              </a:solidFill>
            </a:rPr>
            <a:t> </a:t>
          </a:r>
          <a:r>
            <a:rPr lang="ru-RU" dirty="0">
              <a:solidFill>
                <a:schemeClr val="tx1"/>
              </a:solidFill>
            </a:rPr>
            <a:t>– 140 учащихся учащихся 7-9 классов из 7 регионов России</a:t>
          </a:r>
        </a:p>
      </dgm:t>
    </dgm:pt>
    <dgm:pt modelId="{9750CBAB-C250-4ADD-82E6-D08AD9A4BCA9}" type="parTrans" cxnId="{83495D23-BDEA-404A-B242-E37F8437AF36}">
      <dgm:prSet/>
      <dgm:spPr/>
      <dgm:t>
        <a:bodyPr/>
        <a:lstStyle/>
        <a:p>
          <a:endParaRPr lang="ru-RU"/>
        </a:p>
      </dgm:t>
    </dgm:pt>
    <dgm:pt modelId="{A93A9D53-84A6-49AB-A515-EBCA5A460659}" type="sibTrans" cxnId="{83495D23-BDEA-404A-B242-E37F8437AF36}">
      <dgm:prSet/>
      <dgm:spPr/>
      <dgm:t>
        <a:bodyPr/>
        <a:lstStyle/>
        <a:p>
          <a:endParaRPr lang="ru-RU"/>
        </a:p>
      </dgm:t>
    </dgm:pt>
    <dgm:pt modelId="{92E043D0-7F78-4E0B-B635-2877EE4A505C}" type="pres">
      <dgm:prSet presAssocID="{04215E14-274E-4CBD-BC4D-E98F223B71F9}" presName="diagram" presStyleCnt="0">
        <dgm:presLayoutVars>
          <dgm:dir/>
          <dgm:animLvl val="lvl"/>
          <dgm:resizeHandles val="exact"/>
        </dgm:presLayoutVars>
      </dgm:prSet>
      <dgm:spPr/>
    </dgm:pt>
    <dgm:pt modelId="{8A76F6BB-80B7-4DB0-A646-B5FAF5652F90}" type="pres">
      <dgm:prSet presAssocID="{24B24F35-9875-4886-8006-82F2B25FA1F0}" presName="compNode" presStyleCnt="0"/>
      <dgm:spPr/>
    </dgm:pt>
    <dgm:pt modelId="{47748368-00C2-4BC6-B6F9-6079D9A2D4B9}" type="pres">
      <dgm:prSet presAssocID="{24B24F35-9875-4886-8006-82F2B25FA1F0}" presName="childRect" presStyleLbl="bgAcc1" presStyleIdx="0" presStyleCnt="3" custScaleX="141265" custScaleY="88801" custLinFactNeighborX="4113" custLinFactNeighborY="-47638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C621DFE-3752-45F5-958B-3AE50BB490B3}" type="pres">
      <dgm:prSet presAssocID="{24B24F35-9875-4886-8006-82F2B25FA1F0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6B83E667-DAB3-4B24-B110-48454CD54BC5}" type="pres">
      <dgm:prSet presAssocID="{24B24F35-9875-4886-8006-82F2B25FA1F0}" presName="parentRect" presStyleLbl="alignNode1" presStyleIdx="0" presStyleCnt="3" custScaleX="140151" custScaleY="412815" custLinFactNeighborX="4208" custLinFactNeighborY="47058"/>
      <dgm:spPr/>
    </dgm:pt>
    <dgm:pt modelId="{149F42B4-9EEC-4530-8D85-42C71A05F28E}" type="pres">
      <dgm:prSet presAssocID="{24B24F35-9875-4886-8006-82F2B25FA1F0}" presName="adorn" presStyleLbl="fgAccFollowNode1" presStyleIdx="0" presStyleCnt="3" custFlipVert="1" custFlipHor="0" custScaleX="6840" custScaleY="6840"/>
      <dgm:spPr/>
    </dgm:pt>
    <dgm:pt modelId="{73A2B0B1-EC2E-499F-B523-3F438A398D88}" type="pres">
      <dgm:prSet presAssocID="{B3F3ABA0-4326-4AD2-8525-AF51F6524A72}" presName="sibTrans" presStyleLbl="sibTrans2D1" presStyleIdx="0" presStyleCnt="0"/>
      <dgm:spPr/>
    </dgm:pt>
    <dgm:pt modelId="{03579CF5-B019-4C1E-84DB-51DD88AA815A}" type="pres">
      <dgm:prSet presAssocID="{9A2A1EA3-E96A-422D-8E5C-A891CFA5FD73}" presName="compNode" presStyleCnt="0"/>
      <dgm:spPr/>
    </dgm:pt>
    <dgm:pt modelId="{0E915F9B-097E-440B-A27C-4D024FB3D6A7}" type="pres">
      <dgm:prSet presAssocID="{9A2A1EA3-E96A-422D-8E5C-A891CFA5FD73}" presName="childRect" presStyleLbl="bgAcc1" presStyleIdx="1" presStyleCnt="3" custScaleX="152663" custLinFactNeighborX="-1741" custLinFactNeighborY="-59768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EFCE8114-05A7-4145-A5C0-9849D6EEA564}" type="pres">
      <dgm:prSet presAssocID="{9A2A1EA3-E96A-422D-8E5C-A891CFA5FD73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34FC4590-F9DF-4C45-B76A-B748818BE92B}" type="pres">
      <dgm:prSet presAssocID="{9A2A1EA3-E96A-422D-8E5C-A891CFA5FD73}" presName="parentRect" presStyleLbl="alignNode1" presStyleIdx="1" presStyleCnt="3" custScaleX="150277" custScaleY="385413" custLinFactNeighborX="-1112" custLinFactNeighborY="49074"/>
      <dgm:spPr/>
    </dgm:pt>
    <dgm:pt modelId="{BC4F84DF-9C8E-488D-8E69-855777A3E790}" type="pres">
      <dgm:prSet presAssocID="{9A2A1EA3-E96A-422D-8E5C-A891CFA5FD73}" presName="adorn" presStyleLbl="fgAccFollowNode1" presStyleIdx="1" presStyleCnt="3" custFlipVert="1" custFlipHor="1" custScaleX="6879" custScaleY="6879"/>
      <dgm:spPr/>
    </dgm:pt>
    <dgm:pt modelId="{E3A153C4-CD0F-4136-A5AA-3154DBD6DE16}" type="pres">
      <dgm:prSet presAssocID="{6B4490A5-FACA-44E3-8583-4C543F44C8DC}" presName="sibTrans" presStyleLbl="sibTrans2D1" presStyleIdx="0" presStyleCnt="0"/>
      <dgm:spPr/>
    </dgm:pt>
    <dgm:pt modelId="{BC41EC23-32ED-4B93-8F99-0B9B3F365F41}" type="pres">
      <dgm:prSet presAssocID="{02B793DB-5F8B-447C-97AB-5A0EE4ABE038}" presName="compNode" presStyleCnt="0"/>
      <dgm:spPr/>
    </dgm:pt>
    <dgm:pt modelId="{AA1F7E97-FBF1-4AFE-A95D-4502D6A0E049}" type="pres">
      <dgm:prSet presAssocID="{02B793DB-5F8B-447C-97AB-5A0EE4ABE038}" presName="childRect" presStyleLbl="bgAcc1" presStyleIdx="2" presStyleCnt="3" custScaleX="122011" custScaleY="102133" custLinFactNeighborX="-5756" custLinFactNeighborY="-58799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9D593E42-FE45-4AD4-9970-D421E1F8D8A5}" type="pres">
      <dgm:prSet presAssocID="{02B793DB-5F8B-447C-97AB-5A0EE4ABE038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C31B71E8-30CB-4978-915B-144381A49FC5}" type="pres">
      <dgm:prSet presAssocID="{02B793DB-5F8B-447C-97AB-5A0EE4ABE038}" presName="parentRect" presStyleLbl="alignNode1" presStyleIdx="2" presStyleCnt="3" custScaleX="121073" custScaleY="382665" custLinFactNeighborX="-5559" custLinFactNeighborY="45773"/>
      <dgm:spPr/>
    </dgm:pt>
    <dgm:pt modelId="{B540A2EB-8134-47CD-AD13-799936FDFDF2}" type="pres">
      <dgm:prSet presAssocID="{02B793DB-5F8B-447C-97AB-5A0EE4ABE038}" presName="adorn" presStyleLbl="fgAccFollowNode1" presStyleIdx="2" presStyleCnt="3" custFlipVert="1" custFlipHor="1" custScaleX="12013" custScaleY="6840"/>
      <dgm:spPr/>
    </dgm:pt>
  </dgm:ptLst>
  <dgm:cxnLst>
    <dgm:cxn modelId="{83495D23-BDEA-404A-B242-E37F8437AF36}" srcId="{04215E14-274E-4CBD-BC4D-E98F223B71F9}" destId="{02B793DB-5F8B-447C-97AB-5A0EE4ABE038}" srcOrd="2" destOrd="0" parTransId="{9750CBAB-C250-4ADD-82E6-D08AD9A4BCA9}" sibTransId="{A93A9D53-84A6-49AB-A515-EBCA5A460659}"/>
    <dgm:cxn modelId="{EEC7EB2B-D3BC-4869-9FA4-C7B3E9934F12}" type="presOf" srcId="{9A2A1EA3-E96A-422D-8E5C-A891CFA5FD73}" destId="{34FC4590-F9DF-4C45-B76A-B748818BE92B}" srcOrd="1" destOrd="0" presId="urn:microsoft.com/office/officeart/2005/8/layout/bList2#1"/>
    <dgm:cxn modelId="{7414995F-13A8-44B8-8874-1C96D771E03C}" type="presOf" srcId="{B3F3ABA0-4326-4AD2-8525-AF51F6524A72}" destId="{73A2B0B1-EC2E-499F-B523-3F438A398D88}" srcOrd="0" destOrd="0" presId="urn:microsoft.com/office/officeart/2005/8/layout/bList2#1"/>
    <dgm:cxn modelId="{6DA7BD60-FE10-4F69-B3C7-7DF3A2570FAC}" type="presOf" srcId="{6B4490A5-FACA-44E3-8583-4C543F44C8DC}" destId="{E3A153C4-CD0F-4136-A5AA-3154DBD6DE16}" srcOrd="0" destOrd="0" presId="urn:microsoft.com/office/officeart/2005/8/layout/bList2#1"/>
    <dgm:cxn modelId="{92FBF943-68BD-4D14-BBCA-F660EA7621AC}" type="presOf" srcId="{9A2A1EA3-E96A-422D-8E5C-A891CFA5FD73}" destId="{EFCE8114-05A7-4145-A5C0-9849D6EEA564}" srcOrd="0" destOrd="0" presId="urn:microsoft.com/office/officeart/2005/8/layout/bList2#1"/>
    <dgm:cxn modelId="{3F3CC267-3902-4B26-B9E0-B4B646C85AAE}" type="presOf" srcId="{02B793DB-5F8B-447C-97AB-5A0EE4ABE038}" destId="{9D593E42-FE45-4AD4-9970-D421E1F8D8A5}" srcOrd="0" destOrd="0" presId="urn:microsoft.com/office/officeart/2005/8/layout/bList2#1"/>
    <dgm:cxn modelId="{28954090-5A94-41FF-A5CB-214754F20A6E}" srcId="{04215E14-274E-4CBD-BC4D-E98F223B71F9}" destId="{9A2A1EA3-E96A-422D-8E5C-A891CFA5FD73}" srcOrd="1" destOrd="0" parTransId="{1D9F37AB-C433-4A2E-82EE-B8831F24A51D}" sibTransId="{6B4490A5-FACA-44E3-8583-4C543F44C8DC}"/>
    <dgm:cxn modelId="{DF6B7092-6228-46C3-960E-40F9D61446EB}" srcId="{04215E14-274E-4CBD-BC4D-E98F223B71F9}" destId="{24B24F35-9875-4886-8006-82F2B25FA1F0}" srcOrd="0" destOrd="0" parTransId="{36382D56-5209-4BA8-9FA6-3566026732ED}" sibTransId="{B3F3ABA0-4326-4AD2-8525-AF51F6524A72}"/>
    <dgm:cxn modelId="{B8E1DAA1-47C5-4552-93ED-4C836651EAA3}" type="presOf" srcId="{04215E14-274E-4CBD-BC4D-E98F223B71F9}" destId="{92E043D0-7F78-4E0B-B635-2877EE4A505C}" srcOrd="0" destOrd="0" presId="urn:microsoft.com/office/officeart/2005/8/layout/bList2#1"/>
    <dgm:cxn modelId="{B1EC61B5-86C1-48EF-9D26-1FAD186FF654}" type="presOf" srcId="{24B24F35-9875-4886-8006-82F2B25FA1F0}" destId="{6B83E667-DAB3-4B24-B110-48454CD54BC5}" srcOrd="1" destOrd="0" presId="urn:microsoft.com/office/officeart/2005/8/layout/bList2#1"/>
    <dgm:cxn modelId="{D7E705F4-74B7-48DF-99B1-004B8174133C}" type="presOf" srcId="{02B793DB-5F8B-447C-97AB-5A0EE4ABE038}" destId="{C31B71E8-30CB-4978-915B-144381A49FC5}" srcOrd="1" destOrd="0" presId="urn:microsoft.com/office/officeart/2005/8/layout/bList2#1"/>
    <dgm:cxn modelId="{5E0252F8-360F-4F69-9B27-06DA41C1E872}" type="presOf" srcId="{24B24F35-9875-4886-8006-82F2B25FA1F0}" destId="{AC621DFE-3752-45F5-958B-3AE50BB490B3}" srcOrd="0" destOrd="0" presId="urn:microsoft.com/office/officeart/2005/8/layout/bList2#1"/>
    <dgm:cxn modelId="{FBBFD79C-F553-428B-B55C-571CFDA4ECFD}" type="presParOf" srcId="{92E043D0-7F78-4E0B-B635-2877EE4A505C}" destId="{8A76F6BB-80B7-4DB0-A646-B5FAF5652F90}" srcOrd="0" destOrd="0" presId="urn:microsoft.com/office/officeart/2005/8/layout/bList2#1"/>
    <dgm:cxn modelId="{3EB1EDE9-8C39-49EA-A5DB-C55022E83DFB}" type="presParOf" srcId="{8A76F6BB-80B7-4DB0-A646-B5FAF5652F90}" destId="{47748368-00C2-4BC6-B6F9-6079D9A2D4B9}" srcOrd="0" destOrd="0" presId="urn:microsoft.com/office/officeart/2005/8/layout/bList2#1"/>
    <dgm:cxn modelId="{5038E49E-1DAE-4683-B674-B1170C1B4D68}" type="presParOf" srcId="{8A76F6BB-80B7-4DB0-A646-B5FAF5652F90}" destId="{AC621DFE-3752-45F5-958B-3AE50BB490B3}" srcOrd="1" destOrd="0" presId="urn:microsoft.com/office/officeart/2005/8/layout/bList2#1"/>
    <dgm:cxn modelId="{43CD755B-73B7-456B-A3CA-A20260519253}" type="presParOf" srcId="{8A76F6BB-80B7-4DB0-A646-B5FAF5652F90}" destId="{6B83E667-DAB3-4B24-B110-48454CD54BC5}" srcOrd="2" destOrd="0" presId="urn:microsoft.com/office/officeart/2005/8/layout/bList2#1"/>
    <dgm:cxn modelId="{A3E0000B-A21B-4E8B-A9E9-ADD246D07FAE}" type="presParOf" srcId="{8A76F6BB-80B7-4DB0-A646-B5FAF5652F90}" destId="{149F42B4-9EEC-4530-8D85-42C71A05F28E}" srcOrd="3" destOrd="0" presId="urn:microsoft.com/office/officeart/2005/8/layout/bList2#1"/>
    <dgm:cxn modelId="{1CFB8CF2-4E15-4B6C-A762-211351744032}" type="presParOf" srcId="{92E043D0-7F78-4E0B-B635-2877EE4A505C}" destId="{73A2B0B1-EC2E-499F-B523-3F438A398D88}" srcOrd="1" destOrd="0" presId="urn:microsoft.com/office/officeart/2005/8/layout/bList2#1"/>
    <dgm:cxn modelId="{6D2BCB43-BFE0-497D-A93F-75D6C440C82C}" type="presParOf" srcId="{92E043D0-7F78-4E0B-B635-2877EE4A505C}" destId="{03579CF5-B019-4C1E-84DB-51DD88AA815A}" srcOrd="2" destOrd="0" presId="urn:microsoft.com/office/officeart/2005/8/layout/bList2#1"/>
    <dgm:cxn modelId="{3C6BCA69-9487-4387-8C11-786039909A0B}" type="presParOf" srcId="{03579CF5-B019-4C1E-84DB-51DD88AA815A}" destId="{0E915F9B-097E-440B-A27C-4D024FB3D6A7}" srcOrd="0" destOrd="0" presId="urn:microsoft.com/office/officeart/2005/8/layout/bList2#1"/>
    <dgm:cxn modelId="{C006020D-14D3-45B6-A42F-2DF3E2B71981}" type="presParOf" srcId="{03579CF5-B019-4C1E-84DB-51DD88AA815A}" destId="{EFCE8114-05A7-4145-A5C0-9849D6EEA564}" srcOrd="1" destOrd="0" presId="urn:microsoft.com/office/officeart/2005/8/layout/bList2#1"/>
    <dgm:cxn modelId="{720E8076-AB6E-4598-83C3-C589E1396DD1}" type="presParOf" srcId="{03579CF5-B019-4C1E-84DB-51DD88AA815A}" destId="{34FC4590-F9DF-4C45-B76A-B748818BE92B}" srcOrd="2" destOrd="0" presId="urn:microsoft.com/office/officeart/2005/8/layout/bList2#1"/>
    <dgm:cxn modelId="{0E509F9B-0489-4EC5-AF5D-0470A78A82C8}" type="presParOf" srcId="{03579CF5-B019-4C1E-84DB-51DD88AA815A}" destId="{BC4F84DF-9C8E-488D-8E69-855777A3E790}" srcOrd="3" destOrd="0" presId="urn:microsoft.com/office/officeart/2005/8/layout/bList2#1"/>
    <dgm:cxn modelId="{0513CA5E-96B9-42F0-9C31-963A90429BF7}" type="presParOf" srcId="{92E043D0-7F78-4E0B-B635-2877EE4A505C}" destId="{E3A153C4-CD0F-4136-A5AA-3154DBD6DE16}" srcOrd="3" destOrd="0" presId="urn:microsoft.com/office/officeart/2005/8/layout/bList2#1"/>
    <dgm:cxn modelId="{CE06951B-591A-4C01-94A9-4164F053EC58}" type="presParOf" srcId="{92E043D0-7F78-4E0B-B635-2877EE4A505C}" destId="{BC41EC23-32ED-4B93-8F99-0B9B3F365F41}" srcOrd="4" destOrd="0" presId="urn:microsoft.com/office/officeart/2005/8/layout/bList2#1"/>
    <dgm:cxn modelId="{DA8E58AA-88C3-4F8D-9877-446EEED5C9A4}" type="presParOf" srcId="{BC41EC23-32ED-4B93-8F99-0B9B3F365F41}" destId="{AA1F7E97-FBF1-4AFE-A95D-4502D6A0E049}" srcOrd="0" destOrd="0" presId="urn:microsoft.com/office/officeart/2005/8/layout/bList2#1"/>
    <dgm:cxn modelId="{26D7BD26-BB61-499F-BF16-5F461785EDD5}" type="presParOf" srcId="{BC41EC23-32ED-4B93-8F99-0B9B3F365F41}" destId="{9D593E42-FE45-4AD4-9970-D421E1F8D8A5}" srcOrd="1" destOrd="0" presId="urn:microsoft.com/office/officeart/2005/8/layout/bList2#1"/>
    <dgm:cxn modelId="{E0BDEDB5-268B-423D-B351-96B82418D955}" type="presParOf" srcId="{BC41EC23-32ED-4B93-8F99-0B9B3F365F41}" destId="{C31B71E8-30CB-4978-915B-144381A49FC5}" srcOrd="2" destOrd="0" presId="urn:microsoft.com/office/officeart/2005/8/layout/bList2#1"/>
    <dgm:cxn modelId="{36DEE79B-207E-4B7B-9061-A25885BE9CF5}" type="presParOf" srcId="{BC41EC23-32ED-4B93-8F99-0B9B3F365F41}" destId="{B540A2EB-8134-47CD-AD13-799936FDFDF2}" srcOrd="3" destOrd="0" presId="urn:microsoft.com/office/officeart/2005/8/layout/bList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28D4D9D-6C10-4D82-A788-950F9416896E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F731A9F-95F5-46BF-8359-518FFA169D0F}" type="pres">
      <dgm:prSet presAssocID="{928D4D9D-6C10-4D82-A788-950F9416896E}" presName="linear" presStyleCnt="0">
        <dgm:presLayoutVars>
          <dgm:dir/>
          <dgm:resizeHandles val="exact"/>
        </dgm:presLayoutVars>
      </dgm:prSet>
      <dgm:spPr/>
    </dgm:pt>
  </dgm:ptLst>
  <dgm:cxnLst>
    <dgm:cxn modelId="{F9535E99-B7AD-4EC0-87AC-27F8AEAEB103}" type="presOf" srcId="{928D4D9D-6C10-4D82-A788-950F9416896E}" destId="{9F731A9F-95F5-46BF-8359-518FFA169D0F}" srcOrd="0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FBDB764-ACDC-4857-B14E-C94BEA88DAD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E8F2922-783A-4473-8201-F655364E0F6C}">
      <dgm:prSet phldrT="[Текст]"/>
      <dgm:spPr/>
      <dgm:t>
        <a:bodyPr/>
        <a:lstStyle/>
        <a:p>
          <a:r>
            <a:rPr lang="ru-RU" b="1" dirty="0">
              <a:solidFill>
                <a:srgbClr val="780202"/>
              </a:solidFill>
            </a:rPr>
            <a:t>РППОШ им.К.Д.Ушинского</a:t>
          </a:r>
          <a:r>
            <a:rPr lang="ru-RU" dirty="0"/>
            <a:t>:</a:t>
          </a:r>
        </a:p>
        <a:p>
          <a:r>
            <a:rPr lang="ru-RU" dirty="0"/>
            <a:t>- региональный этап -         13 декабря 2023 года</a:t>
          </a:r>
        </a:p>
        <a:p>
          <a:r>
            <a:rPr lang="ru-RU" dirty="0"/>
            <a:t>- заключительный этап -   19-22 марта 2024 года</a:t>
          </a:r>
        </a:p>
      </dgm:t>
    </dgm:pt>
    <dgm:pt modelId="{4A9CB867-55B4-4626-A90E-C79D3F185B95}" type="parTrans" cxnId="{7B3FCDB3-77EB-46FF-A048-67580F2D58D4}">
      <dgm:prSet/>
      <dgm:spPr/>
      <dgm:t>
        <a:bodyPr/>
        <a:lstStyle/>
        <a:p>
          <a:endParaRPr lang="ru-RU"/>
        </a:p>
      </dgm:t>
    </dgm:pt>
    <dgm:pt modelId="{34D395F4-D548-4FE6-B1AC-F42A35B29D29}" type="sibTrans" cxnId="{7B3FCDB3-77EB-46FF-A048-67580F2D58D4}">
      <dgm:prSet/>
      <dgm:spPr/>
      <dgm:t>
        <a:bodyPr/>
        <a:lstStyle/>
        <a:p>
          <a:endParaRPr lang="ru-RU"/>
        </a:p>
      </dgm:t>
    </dgm:pt>
    <dgm:pt modelId="{3EE5014E-1B55-47A5-8547-4D9575D8561A}">
      <dgm:prSet phldrT="[Текст]"/>
      <dgm:spPr/>
      <dgm:t>
        <a:bodyPr/>
        <a:lstStyle/>
        <a:p>
          <a:r>
            <a:rPr lang="ru-RU" b="1" dirty="0">
              <a:solidFill>
                <a:srgbClr val="780202"/>
              </a:solidFill>
            </a:rPr>
            <a:t>Секция «Педагогика» </a:t>
          </a:r>
          <a:r>
            <a:rPr lang="ru-RU" dirty="0"/>
            <a:t>Российской научной конференции школьников «Открытие»</a:t>
          </a:r>
        </a:p>
        <a:p>
          <a:r>
            <a:rPr lang="ru-RU" dirty="0"/>
            <a:t>апрель 2024 года</a:t>
          </a:r>
        </a:p>
        <a:p>
          <a:r>
            <a:rPr lang="ru-RU" dirty="0"/>
            <a:t> </a:t>
          </a:r>
        </a:p>
      </dgm:t>
    </dgm:pt>
    <dgm:pt modelId="{B669C338-8FF3-4C01-B0C6-E050038CACA3}" type="parTrans" cxnId="{AB29CE1C-FDC3-4647-A3ED-B391C5A13803}">
      <dgm:prSet/>
      <dgm:spPr/>
      <dgm:t>
        <a:bodyPr/>
        <a:lstStyle/>
        <a:p>
          <a:endParaRPr lang="ru-RU"/>
        </a:p>
      </dgm:t>
    </dgm:pt>
    <dgm:pt modelId="{80CD8730-C459-4800-A8A4-FD952E74797B}" type="sibTrans" cxnId="{AB29CE1C-FDC3-4647-A3ED-B391C5A13803}">
      <dgm:prSet/>
      <dgm:spPr/>
      <dgm:t>
        <a:bodyPr/>
        <a:lstStyle/>
        <a:p>
          <a:endParaRPr lang="ru-RU"/>
        </a:p>
      </dgm:t>
    </dgm:pt>
    <dgm:pt modelId="{DCCDB57D-B122-46C7-9F81-B00B1A0A79B7}">
      <dgm:prSet phldrT="[Текст]"/>
      <dgm:spPr/>
      <dgm:t>
        <a:bodyPr/>
        <a:lstStyle/>
        <a:p>
          <a:r>
            <a:rPr lang="ru-RU" b="1" dirty="0">
              <a:solidFill>
                <a:srgbClr val="780202"/>
              </a:solidFill>
            </a:rPr>
            <a:t>Межрегиональный слет учащихся ППК</a:t>
          </a:r>
        </a:p>
        <a:p>
          <a:r>
            <a:rPr lang="ru-RU" dirty="0"/>
            <a:t>18 октября 2023 года</a:t>
          </a:r>
        </a:p>
      </dgm:t>
    </dgm:pt>
    <dgm:pt modelId="{06588A2C-FEB8-40DB-B7B5-787C682889FE}" type="parTrans" cxnId="{C2DE79E7-6815-4E34-BEAD-77605F2A17E9}">
      <dgm:prSet/>
      <dgm:spPr/>
      <dgm:t>
        <a:bodyPr/>
        <a:lstStyle/>
        <a:p>
          <a:endParaRPr lang="ru-RU"/>
        </a:p>
      </dgm:t>
    </dgm:pt>
    <dgm:pt modelId="{01439424-11C3-49FF-BF74-89FDB43CC063}" type="sibTrans" cxnId="{C2DE79E7-6815-4E34-BEAD-77605F2A17E9}">
      <dgm:prSet/>
      <dgm:spPr/>
      <dgm:t>
        <a:bodyPr/>
        <a:lstStyle/>
        <a:p>
          <a:endParaRPr lang="ru-RU"/>
        </a:p>
      </dgm:t>
    </dgm:pt>
    <dgm:pt modelId="{9B346517-FA43-4FB9-9C0A-FA9092811F56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</a:rPr>
            <a:t>Конкурс ЯГПУ им.К.Д.Ушинского</a:t>
          </a:r>
        </a:p>
        <a:p>
          <a:r>
            <a:rPr lang="ru-RU" b="1" dirty="0">
              <a:solidFill>
                <a:srgbClr val="780202"/>
              </a:solidFill>
            </a:rPr>
            <a:t>«Первая педагогическая проба»</a:t>
          </a:r>
        </a:p>
        <a:p>
          <a:r>
            <a:rPr lang="ru-RU" dirty="0"/>
            <a:t>Ноябрь 2023 года</a:t>
          </a:r>
        </a:p>
      </dgm:t>
    </dgm:pt>
    <dgm:pt modelId="{CA553E6E-9932-4762-A2A9-801783FDC60C}" type="parTrans" cxnId="{F8836ECA-0801-4ADA-9C11-CA3E986A2EA0}">
      <dgm:prSet/>
      <dgm:spPr/>
      <dgm:t>
        <a:bodyPr/>
        <a:lstStyle/>
        <a:p>
          <a:endParaRPr lang="ru-RU"/>
        </a:p>
      </dgm:t>
    </dgm:pt>
    <dgm:pt modelId="{F2CAA1A4-39AF-49B8-B64A-056EFDC7D360}" type="sibTrans" cxnId="{F8836ECA-0801-4ADA-9C11-CA3E986A2EA0}">
      <dgm:prSet/>
      <dgm:spPr/>
      <dgm:t>
        <a:bodyPr/>
        <a:lstStyle/>
        <a:p>
          <a:endParaRPr lang="ru-RU"/>
        </a:p>
      </dgm:t>
    </dgm:pt>
    <dgm:pt modelId="{8F860733-0246-4AFB-9423-A12AB5E14422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</a:rPr>
            <a:t>Конкурс ЯГПУ им.К.Д.Ушинского</a:t>
          </a:r>
        </a:p>
        <a:p>
          <a:r>
            <a:rPr lang="ru-RU" b="1" dirty="0">
              <a:solidFill>
                <a:srgbClr val="780202"/>
              </a:solidFill>
            </a:rPr>
            <a:t>«Лучший индивидуальный проект школьника»</a:t>
          </a:r>
        </a:p>
        <a:p>
          <a:r>
            <a:rPr lang="ru-RU" dirty="0"/>
            <a:t>Апрель 2024 года</a:t>
          </a:r>
        </a:p>
      </dgm:t>
    </dgm:pt>
    <dgm:pt modelId="{B2910A5B-D2FC-415D-BBA0-DE799F2ACDA2}" type="parTrans" cxnId="{861BC5B0-088D-408F-AE48-02D2CECE4C14}">
      <dgm:prSet/>
      <dgm:spPr/>
      <dgm:t>
        <a:bodyPr/>
        <a:lstStyle/>
        <a:p>
          <a:endParaRPr lang="ru-RU"/>
        </a:p>
      </dgm:t>
    </dgm:pt>
    <dgm:pt modelId="{00017948-1FA3-4438-9614-76F5AD928DDF}" type="sibTrans" cxnId="{861BC5B0-088D-408F-AE48-02D2CECE4C14}">
      <dgm:prSet/>
      <dgm:spPr/>
      <dgm:t>
        <a:bodyPr/>
        <a:lstStyle/>
        <a:p>
          <a:endParaRPr lang="ru-RU"/>
        </a:p>
      </dgm:t>
    </dgm:pt>
    <dgm:pt modelId="{6A847208-E7A3-4001-90B7-C6C29DE3E4B3}" type="pres">
      <dgm:prSet presAssocID="{7FBDB764-ACDC-4857-B14E-C94BEA88DADC}" presName="diagram" presStyleCnt="0">
        <dgm:presLayoutVars>
          <dgm:dir/>
          <dgm:resizeHandles val="exact"/>
        </dgm:presLayoutVars>
      </dgm:prSet>
      <dgm:spPr/>
    </dgm:pt>
    <dgm:pt modelId="{7942633B-55C9-4B5A-9DB8-6D562A2ABFDB}" type="pres">
      <dgm:prSet presAssocID="{0E8F2922-783A-4473-8201-F655364E0F6C}" presName="node" presStyleLbl="node1" presStyleIdx="0" presStyleCnt="5">
        <dgm:presLayoutVars>
          <dgm:bulletEnabled val="1"/>
        </dgm:presLayoutVars>
      </dgm:prSet>
      <dgm:spPr/>
    </dgm:pt>
    <dgm:pt modelId="{4C8E4156-F94D-4EA4-ADB7-06B0B9408F1B}" type="pres">
      <dgm:prSet presAssocID="{34D395F4-D548-4FE6-B1AC-F42A35B29D29}" presName="sibTrans" presStyleCnt="0"/>
      <dgm:spPr/>
    </dgm:pt>
    <dgm:pt modelId="{6980B402-5CA4-4DB2-8EFA-1D74CDEE46D1}" type="pres">
      <dgm:prSet presAssocID="{3EE5014E-1B55-47A5-8547-4D9575D8561A}" presName="node" presStyleLbl="node1" presStyleIdx="1" presStyleCnt="5">
        <dgm:presLayoutVars>
          <dgm:bulletEnabled val="1"/>
        </dgm:presLayoutVars>
      </dgm:prSet>
      <dgm:spPr/>
    </dgm:pt>
    <dgm:pt modelId="{564C5F28-8A4E-4F55-BD9F-9F81C69001E8}" type="pres">
      <dgm:prSet presAssocID="{80CD8730-C459-4800-A8A4-FD952E74797B}" presName="sibTrans" presStyleCnt="0"/>
      <dgm:spPr/>
    </dgm:pt>
    <dgm:pt modelId="{AC630171-5E4A-4986-B9B2-87ABCB70DC8E}" type="pres">
      <dgm:prSet presAssocID="{DCCDB57D-B122-46C7-9F81-B00B1A0A79B7}" presName="node" presStyleLbl="node1" presStyleIdx="2" presStyleCnt="5">
        <dgm:presLayoutVars>
          <dgm:bulletEnabled val="1"/>
        </dgm:presLayoutVars>
      </dgm:prSet>
      <dgm:spPr/>
    </dgm:pt>
    <dgm:pt modelId="{C2DE23BD-4E3C-46CE-A20F-6C44EE0A2453}" type="pres">
      <dgm:prSet presAssocID="{01439424-11C3-49FF-BF74-89FDB43CC063}" presName="sibTrans" presStyleCnt="0"/>
      <dgm:spPr/>
    </dgm:pt>
    <dgm:pt modelId="{DAF85F87-0DA3-43C8-BE48-6074FFB6E382}" type="pres">
      <dgm:prSet presAssocID="{9B346517-FA43-4FB9-9C0A-FA9092811F56}" presName="node" presStyleLbl="node1" presStyleIdx="3" presStyleCnt="5">
        <dgm:presLayoutVars>
          <dgm:bulletEnabled val="1"/>
        </dgm:presLayoutVars>
      </dgm:prSet>
      <dgm:spPr/>
    </dgm:pt>
    <dgm:pt modelId="{D8A72BA8-378D-453B-8C6F-96612A09BD19}" type="pres">
      <dgm:prSet presAssocID="{F2CAA1A4-39AF-49B8-B64A-056EFDC7D360}" presName="sibTrans" presStyleCnt="0"/>
      <dgm:spPr/>
    </dgm:pt>
    <dgm:pt modelId="{0BD67978-4915-45C7-ABA6-C45E53336740}" type="pres">
      <dgm:prSet presAssocID="{8F860733-0246-4AFB-9423-A12AB5E14422}" presName="node" presStyleLbl="node1" presStyleIdx="4" presStyleCnt="5">
        <dgm:presLayoutVars>
          <dgm:bulletEnabled val="1"/>
        </dgm:presLayoutVars>
      </dgm:prSet>
      <dgm:spPr/>
    </dgm:pt>
  </dgm:ptLst>
  <dgm:cxnLst>
    <dgm:cxn modelId="{AB29CE1C-FDC3-4647-A3ED-B391C5A13803}" srcId="{7FBDB764-ACDC-4857-B14E-C94BEA88DADC}" destId="{3EE5014E-1B55-47A5-8547-4D9575D8561A}" srcOrd="1" destOrd="0" parTransId="{B669C338-8FF3-4C01-B0C6-E050038CACA3}" sibTransId="{80CD8730-C459-4800-A8A4-FD952E74797B}"/>
    <dgm:cxn modelId="{97C4E542-7301-4E9C-914E-526F3937ACE9}" type="presOf" srcId="{DCCDB57D-B122-46C7-9F81-B00B1A0A79B7}" destId="{AC630171-5E4A-4986-B9B2-87ABCB70DC8E}" srcOrd="0" destOrd="0" presId="urn:microsoft.com/office/officeart/2005/8/layout/default"/>
    <dgm:cxn modelId="{0D5A3A4F-BF8A-434B-9765-1DF08CE040DF}" type="presOf" srcId="{0E8F2922-783A-4473-8201-F655364E0F6C}" destId="{7942633B-55C9-4B5A-9DB8-6D562A2ABFDB}" srcOrd="0" destOrd="0" presId="urn:microsoft.com/office/officeart/2005/8/layout/default"/>
    <dgm:cxn modelId="{6985F778-4329-4057-AC57-6B6BDF5126A9}" type="presOf" srcId="{8F860733-0246-4AFB-9423-A12AB5E14422}" destId="{0BD67978-4915-45C7-ABA6-C45E53336740}" srcOrd="0" destOrd="0" presId="urn:microsoft.com/office/officeart/2005/8/layout/default"/>
    <dgm:cxn modelId="{B8D82EAD-B923-4634-90F8-63FEE24E2F8C}" type="presOf" srcId="{7FBDB764-ACDC-4857-B14E-C94BEA88DADC}" destId="{6A847208-E7A3-4001-90B7-C6C29DE3E4B3}" srcOrd="0" destOrd="0" presId="urn:microsoft.com/office/officeart/2005/8/layout/default"/>
    <dgm:cxn modelId="{861BC5B0-088D-408F-AE48-02D2CECE4C14}" srcId="{7FBDB764-ACDC-4857-B14E-C94BEA88DADC}" destId="{8F860733-0246-4AFB-9423-A12AB5E14422}" srcOrd="4" destOrd="0" parTransId="{B2910A5B-D2FC-415D-BBA0-DE799F2ACDA2}" sibTransId="{00017948-1FA3-4438-9614-76F5AD928DDF}"/>
    <dgm:cxn modelId="{7B3FCDB3-77EB-46FF-A048-67580F2D58D4}" srcId="{7FBDB764-ACDC-4857-B14E-C94BEA88DADC}" destId="{0E8F2922-783A-4473-8201-F655364E0F6C}" srcOrd="0" destOrd="0" parTransId="{4A9CB867-55B4-4626-A90E-C79D3F185B95}" sibTransId="{34D395F4-D548-4FE6-B1AC-F42A35B29D29}"/>
    <dgm:cxn modelId="{541441C0-C4D2-441F-8FFD-75319EA087CC}" type="presOf" srcId="{3EE5014E-1B55-47A5-8547-4D9575D8561A}" destId="{6980B402-5CA4-4DB2-8EFA-1D74CDEE46D1}" srcOrd="0" destOrd="0" presId="urn:microsoft.com/office/officeart/2005/8/layout/default"/>
    <dgm:cxn modelId="{237C24C6-47FE-4E9B-B01E-83E904B35ECD}" type="presOf" srcId="{9B346517-FA43-4FB9-9C0A-FA9092811F56}" destId="{DAF85F87-0DA3-43C8-BE48-6074FFB6E382}" srcOrd="0" destOrd="0" presId="urn:microsoft.com/office/officeart/2005/8/layout/default"/>
    <dgm:cxn modelId="{F8836ECA-0801-4ADA-9C11-CA3E986A2EA0}" srcId="{7FBDB764-ACDC-4857-B14E-C94BEA88DADC}" destId="{9B346517-FA43-4FB9-9C0A-FA9092811F56}" srcOrd="3" destOrd="0" parTransId="{CA553E6E-9932-4762-A2A9-801783FDC60C}" sibTransId="{F2CAA1A4-39AF-49B8-B64A-056EFDC7D360}"/>
    <dgm:cxn modelId="{C2DE79E7-6815-4E34-BEAD-77605F2A17E9}" srcId="{7FBDB764-ACDC-4857-B14E-C94BEA88DADC}" destId="{DCCDB57D-B122-46C7-9F81-B00B1A0A79B7}" srcOrd="2" destOrd="0" parTransId="{06588A2C-FEB8-40DB-B7B5-787C682889FE}" sibTransId="{01439424-11C3-49FF-BF74-89FDB43CC063}"/>
    <dgm:cxn modelId="{7D73E9D9-DDE6-4E1B-9F40-B153FF5B11DA}" type="presParOf" srcId="{6A847208-E7A3-4001-90B7-C6C29DE3E4B3}" destId="{7942633B-55C9-4B5A-9DB8-6D562A2ABFDB}" srcOrd="0" destOrd="0" presId="urn:microsoft.com/office/officeart/2005/8/layout/default"/>
    <dgm:cxn modelId="{64E303DE-2E2E-402B-847E-1A04A903CB7B}" type="presParOf" srcId="{6A847208-E7A3-4001-90B7-C6C29DE3E4B3}" destId="{4C8E4156-F94D-4EA4-ADB7-06B0B9408F1B}" srcOrd="1" destOrd="0" presId="urn:microsoft.com/office/officeart/2005/8/layout/default"/>
    <dgm:cxn modelId="{49C88E1F-84D8-465C-850E-CD5B18C3EC3E}" type="presParOf" srcId="{6A847208-E7A3-4001-90B7-C6C29DE3E4B3}" destId="{6980B402-5CA4-4DB2-8EFA-1D74CDEE46D1}" srcOrd="2" destOrd="0" presId="urn:microsoft.com/office/officeart/2005/8/layout/default"/>
    <dgm:cxn modelId="{C5F66340-674E-46C0-99F9-FBE037D02A2A}" type="presParOf" srcId="{6A847208-E7A3-4001-90B7-C6C29DE3E4B3}" destId="{564C5F28-8A4E-4F55-BD9F-9F81C69001E8}" srcOrd="3" destOrd="0" presId="urn:microsoft.com/office/officeart/2005/8/layout/default"/>
    <dgm:cxn modelId="{E2F51750-650E-40F0-8681-A2213B8D5F2A}" type="presParOf" srcId="{6A847208-E7A3-4001-90B7-C6C29DE3E4B3}" destId="{AC630171-5E4A-4986-B9B2-87ABCB70DC8E}" srcOrd="4" destOrd="0" presId="urn:microsoft.com/office/officeart/2005/8/layout/default"/>
    <dgm:cxn modelId="{99DA5282-7B1D-4BD8-9461-CEC5ECE6E22F}" type="presParOf" srcId="{6A847208-E7A3-4001-90B7-C6C29DE3E4B3}" destId="{C2DE23BD-4E3C-46CE-A20F-6C44EE0A2453}" srcOrd="5" destOrd="0" presId="urn:microsoft.com/office/officeart/2005/8/layout/default"/>
    <dgm:cxn modelId="{D91B5F3F-B9B7-4D50-8950-8C29C71592A2}" type="presParOf" srcId="{6A847208-E7A3-4001-90B7-C6C29DE3E4B3}" destId="{DAF85F87-0DA3-43C8-BE48-6074FFB6E382}" srcOrd="6" destOrd="0" presId="urn:microsoft.com/office/officeart/2005/8/layout/default"/>
    <dgm:cxn modelId="{2A738626-D274-4D37-A79C-0E22950DD8B3}" type="presParOf" srcId="{6A847208-E7A3-4001-90B7-C6C29DE3E4B3}" destId="{D8A72BA8-378D-453B-8C6F-96612A09BD19}" srcOrd="7" destOrd="0" presId="urn:microsoft.com/office/officeart/2005/8/layout/default"/>
    <dgm:cxn modelId="{D3579ADC-B9D6-4C59-9983-96237954CF18}" type="presParOf" srcId="{6A847208-E7A3-4001-90B7-C6C29DE3E4B3}" destId="{0BD67978-4915-45C7-ABA6-C45E53336740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FBDB764-ACDC-4857-B14E-C94BEA88DAD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E8F2922-783A-4473-8201-F655364E0F6C}">
      <dgm:prSet phldrT="[Текст]"/>
      <dgm:spPr/>
      <dgm:t>
        <a:bodyPr/>
        <a:lstStyle/>
        <a:p>
          <a:r>
            <a:rPr lang="ru-RU" b="1" dirty="0">
              <a:solidFill>
                <a:srgbClr val="780202"/>
              </a:solidFill>
            </a:rPr>
            <a:t>Всероссийская педагогическая мастерская </a:t>
          </a:r>
        </a:p>
        <a:p>
          <a:r>
            <a:rPr lang="ru-RU" b="1" dirty="0">
              <a:solidFill>
                <a:schemeClr val="bg1"/>
              </a:solidFill>
            </a:rPr>
            <a:t>для педагогов-кураторов педагогических классов «Учитель будущего подрастает в школе»</a:t>
          </a:r>
        </a:p>
        <a:p>
          <a:r>
            <a:rPr lang="ru-RU" dirty="0"/>
            <a:t>6-8 декабря 2023 года</a:t>
          </a:r>
        </a:p>
      </dgm:t>
    </dgm:pt>
    <dgm:pt modelId="{4A9CB867-55B4-4626-A90E-C79D3F185B95}" type="parTrans" cxnId="{7B3FCDB3-77EB-46FF-A048-67580F2D58D4}">
      <dgm:prSet/>
      <dgm:spPr/>
      <dgm:t>
        <a:bodyPr/>
        <a:lstStyle/>
        <a:p>
          <a:endParaRPr lang="ru-RU"/>
        </a:p>
      </dgm:t>
    </dgm:pt>
    <dgm:pt modelId="{34D395F4-D548-4FE6-B1AC-F42A35B29D29}" type="sibTrans" cxnId="{7B3FCDB3-77EB-46FF-A048-67580F2D58D4}">
      <dgm:prSet/>
      <dgm:spPr/>
      <dgm:t>
        <a:bodyPr/>
        <a:lstStyle/>
        <a:p>
          <a:endParaRPr lang="ru-RU"/>
        </a:p>
      </dgm:t>
    </dgm:pt>
    <dgm:pt modelId="{3EE5014E-1B55-47A5-8547-4D9575D8561A}">
      <dgm:prSet phldrT="[Текст]" custT="1"/>
      <dgm:spPr/>
      <dgm:t>
        <a:bodyPr/>
        <a:lstStyle/>
        <a:p>
          <a:endParaRPr lang="ru-RU" sz="1400" dirty="0">
            <a:solidFill>
              <a:schemeClr val="bg1"/>
            </a:solidFill>
          </a:endParaRPr>
        </a:p>
        <a:p>
          <a:r>
            <a:rPr lang="ru-RU" sz="1400" b="1" dirty="0">
              <a:solidFill>
                <a:srgbClr val="780202"/>
              </a:solidFill>
            </a:rPr>
            <a:t>Международная научно-практическая конференция</a:t>
          </a:r>
          <a:r>
            <a:rPr lang="ru-RU" sz="1400" b="1" dirty="0">
              <a:solidFill>
                <a:schemeClr val="bg1"/>
              </a:solidFill>
            </a:rPr>
            <a:t> </a:t>
          </a:r>
          <a:r>
            <a:rPr lang="ru-RU" sz="1400" b="1" i="0" dirty="0">
              <a:solidFill>
                <a:schemeClr val="bg1"/>
              </a:solidFill>
            </a:rPr>
            <a:t>«ДППШ в системе непрерывного педагогического образования»</a:t>
          </a:r>
        </a:p>
        <a:p>
          <a:r>
            <a:rPr lang="ru-RU" sz="1400" dirty="0"/>
            <a:t>23-24 ноября 2023 года</a:t>
          </a:r>
          <a:endParaRPr lang="ru-RU" sz="1200" dirty="0"/>
        </a:p>
        <a:p>
          <a:r>
            <a:rPr lang="ru-RU" sz="1200" dirty="0"/>
            <a:t> </a:t>
          </a:r>
        </a:p>
      </dgm:t>
    </dgm:pt>
    <dgm:pt modelId="{B669C338-8FF3-4C01-B0C6-E050038CACA3}" type="parTrans" cxnId="{AB29CE1C-FDC3-4647-A3ED-B391C5A13803}">
      <dgm:prSet/>
      <dgm:spPr/>
      <dgm:t>
        <a:bodyPr/>
        <a:lstStyle/>
        <a:p>
          <a:endParaRPr lang="ru-RU"/>
        </a:p>
      </dgm:t>
    </dgm:pt>
    <dgm:pt modelId="{80CD8730-C459-4800-A8A4-FD952E74797B}" type="sibTrans" cxnId="{AB29CE1C-FDC3-4647-A3ED-B391C5A13803}">
      <dgm:prSet/>
      <dgm:spPr/>
      <dgm:t>
        <a:bodyPr/>
        <a:lstStyle/>
        <a:p>
          <a:endParaRPr lang="ru-RU"/>
        </a:p>
      </dgm:t>
    </dgm:pt>
    <dgm:pt modelId="{DCCDB57D-B122-46C7-9F81-B00B1A0A79B7}">
      <dgm:prSet phldrT="[Текст]"/>
      <dgm:spPr/>
      <dgm:t>
        <a:bodyPr/>
        <a:lstStyle/>
        <a:p>
          <a:r>
            <a:rPr lang="ru-RU" b="1" dirty="0">
              <a:solidFill>
                <a:srgbClr val="780202"/>
              </a:solidFill>
            </a:rPr>
            <a:t>Межрегиональный конкурс </a:t>
          </a:r>
          <a:r>
            <a:rPr lang="ru-RU" b="1" dirty="0">
              <a:solidFill>
                <a:schemeClr val="bg1"/>
              </a:solidFill>
            </a:rPr>
            <a:t>методических материалов в помощь организаторам ДППШ</a:t>
          </a:r>
        </a:p>
        <a:p>
          <a:r>
            <a:rPr lang="ru-RU" b="0" dirty="0">
              <a:solidFill>
                <a:schemeClr val="bg1"/>
              </a:solidFill>
            </a:rPr>
            <a:t>ноябрь</a:t>
          </a:r>
          <a:r>
            <a:rPr lang="ru-RU" dirty="0"/>
            <a:t> 2023 года</a:t>
          </a:r>
        </a:p>
      </dgm:t>
    </dgm:pt>
    <dgm:pt modelId="{06588A2C-FEB8-40DB-B7B5-787C682889FE}" type="parTrans" cxnId="{C2DE79E7-6815-4E34-BEAD-77605F2A17E9}">
      <dgm:prSet/>
      <dgm:spPr/>
      <dgm:t>
        <a:bodyPr/>
        <a:lstStyle/>
        <a:p>
          <a:endParaRPr lang="ru-RU"/>
        </a:p>
      </dgm:t>
    </dgm:pt>
    <dgm:pt modelId="{01439424-11C3-49FF-BF74-89FDB43CC063}" type="sibTrans" cxnId="{C2DE79E7-6815-4E34-BEAD-77605F2A17E9}">
      <dgm:prSet/>
      <dgm:spPr/>
      <dgm:t>
        <a:bodyPr/>
        <a:lstStyle/>
        <a:p>
          <a:endParaRPr lang="ru-RU"/>
        </a:p>
      </dgm:t>
    </dgm:pt>
    <dgm:pt modelId="{9B346517-FA43-4FB9-9C0A-FA9092811F56}">
      <dgm:prSet phldrT="[Текст]"/>
      <dgm:spPr/>
      <dgm:t>
        <a:bodyPr/>
        <a:lstStyle/>
        <a:p>
          <a:r>
            <a:rPr lang="ru-RU" b="1" dirty="0">
              <a:solidFill>
                <a:srgbClr val="780202"/>
              </a:solidFill>
            </a:rPr>
            <a:t>Заседания </a:t>
          </a:r>
        </a:p>
        <a:p>
          <a:r>
            <a:rPr lang="ru-RU" b="1" dirty="0">
              <a:solidFill>
                <a:schemeClr val="bg1"/>
              </a:solidFill>
            </a:rPr>
            <a:t>Межрегионального методического объединения педагогов-кураторов ППК (групп)</a:t>
          </a:r>
        </a:p>
      </dgm:t>
    </dgm:pt>
    <dgm:pt modelId="{CA553E6E-9932-4762-A2A9-801783FDC60C}" type="parTrans" cxnId="{F8836ECA-0801-4ADA-9C11-CA3E986A2EA0}">
      <dgm:prSet/>
      <dgm:spPr/>
      <dgm:t>
        <a:bodyPr/>
        <a:lstStyle/>
        <a:p>
          <a:endParaRPr lang="ru-RU"/>
        </a:p>
      </dgm:t>
    </dgm:pt>
    <dgm:pt modelId="{F2CAA1A4-39AF-49B8-B64A-056EFDC7D360}" type="sibTrans" cxnId="{F8836ECA-0801-4ADA-9C11-CA3E986A2EA0}">
      <dgm:prSet/>
      <dgm:spPr/>
      <dgm:t>
        <a:bodyPr/>
        <a:lstStyle/>
        <a:p>
          <a:endParaRPr lang="ru-RU"/>
        </a:p>
      </dgm:t>
    </dgm:pt>
    <dgm:pt modelId="{8F860733-0246-4AFB-9423-A12AB5E14422}">
      <dgm:prSet phldrT="[Текст]"/>
      <dgm:spPr/>
      <dgm:t>
        <a:bodyPr/>
        <a:lstStyle/>
        <a:p>
          <a:r>
            <a:rPr lang="ru-RU" b="1" dirty="0">
              <a:solidFill>
                <a:srgbClr val="780202"/>
              </a:solidFill>
            </a:rPr>
            <a:t>Стратегическая сессия </a:t>
          </a:r>
        </a:p>
        <a:p>
          <a:r>
            <a:rPr lang="ru-RU" b="1" dirty="0">
              <a:solidFill>
                <a:schemeClr val="bg1"/>
              </a:solidFill>
            </a:rPr>
            <a:t>с участием руководителей и педагогов-кураторов ППК ОО ЯО</a:t>
          </a:r>
        </a:p>
        <a:p>
          <a:r>
            <a:rPr lang="ru-RU" dirty="0"/>
            <a:t>29 сентября 2023 года</a:t>
          </a:r>
        </a:p>
      </dgm:t>
    </dgm:pt>
    <dgm:pt modelId="{B2910A5B-D2FC-415D-BBA0-DE799F2ACDA2}" type="parTrans" cxnId="{861BC5B0-088D-408F-AE48-02D2CECE4C14}">
      <dgm:prSet/>
      <dgm:spPr/>
      <dgm:t>
        <a:bodyPr/>
        <a:lstStyle/>
        <a:p>
          <a:endParaRPr lang="ru-RU"/>
        </a:p>
      </dgm:t>
    </dgm:pt>
    <dgm:pt modelId="{00017948-1FA3-4438-9614-76F5AD928DDF}" type="sibTrans" cxnId="{861BC5B0-088D-408F-AE48-02D2CECE4C14}">
      <dgm:prSet/>
      <dgm:spPr/>
      <dgm:t>
        <a:bodyPr/>
        <a:lstStyle/>
        <a:p>
          <a:endParaRPr lang="ru-RU"/>
        </a:p>
      </dgm:t>
    </dgm:pt>
    <dgm:pt modelId="{6A847208-E7A3-4001-90B7-C6C29DE3E4B3}" type="pres">
      <dgm:prSet presAssocID="{7FBDB764-ACDC-4857-B14E-C94BEA88DADC}" presName="diagram" presStyleCnt="0">
        <dgm:presLayoutVars>
          <dgm:dir/>
          <dgm:resizeHandles val="exact"/>
        </dgm:presLayoutVars>
      </dgm:prSet>
      <dgm:spPr/>
    </dgm:pt>
    <dgm:pt modelId="{7942633B-55C9-4B5A-9DB8-6D562A2ABFDB}" type="pres">
      <dgm:prSet presAssocID="{0E8F2922-783A-4473-8201-F655364E0F6C}" presName="node" presStyleLbl="node1" presStyleIdx="0" presStyleCnt="5">
        <dgm:presLayoutVars>
          <dgm:bulletEnabled val="1"/>
        </dgm:presLayoutVars>
      </dgm:prSet>
      <dgm:spPr/>
    </dgm:pt>
    <dgm:pt modelId="{4C8E4156-F94D-4EA4-ADB7-06B0B9408F1B}" type="pres">
      <dgm:prSet presAssocID="{34D395F4-D548-4FE6-B1AC-F42A35B29D29}" presName="sibTrans" presStyleCnt="0"/>
      <dgm:spPr/>
    </dgm:pt>
    <dgm:pt modelId="{6980B402-5CA4-4DB2-8EFA-1D74CDEE46D1}" type="pres">
      <dgm:prSet presAssocID="{3EE5014E-1B55-47A5-8547-4D9575D8561A}" presName="node" presStyleLbl="node1" presStyleIdx="1" presStyleCnt="5">
        <dgm:presLayoutVars>
          <dgm:bulletEnabled val="1"/>
        </dgm:presLayoutVars>
      </dgm:prSet>
      <dgm:spPr/>
    </dgm:pt>
    <dgm:pt modelId="{564C5F28-8A4E-4F55-BD9F-9F81C69001E8}" type="pres">
      <dgm:prSet presAssocID="{80CD8730-C459-4800-A8A4-FD952E74797B}" presName="sibTrans" presStyleCnt="0"/>
      <dgm:spPr/>
    </dgm:pt>
    <dgm:pt modelId="{AC630171-5E4A-4986-B9B2-87ABCB70DC8E}" type="pres">
      <dgm:prSet presAssocID="{DCCDB57D-B122-46C7-9F81-B00B1A0A79B7}" presName="node" presStyleLbl="node1" presStyleIdx="2" presStyleCnt="5">
        <dgm:presLayoutVars>
          <dgm:bulletEnabled val="1"/>
        </dgm:presLayoutVars>
      </dgm:prSet>
      <dgm:spPr/>
    </dgm:pt>
    <dgm:pt modelId="{C2DE23BD-4E3C-46CE-A20F-6C44EE0A2453}" type="pres">
      <dgm:prSet presAssocID="{01439424-11C3-49FF-BF74-89FDB43CC063}" presName="sibTrans" presStyleCnt="0"/>
      <dgm:spPr/>
    </dgm:pt>
    <dgm:pt modelId="{DAF85F87-0DA3-43C8-BE48-6074FFB6E382}" type="pres">
      <dgm:prSet presAssocID="{9B346517-FA43-4FB9-9C0A-FA9092811F56}" presName="node" presStyleLbl="node1" presStyleIdx="3" presStyleCnt="5">
        <dgm:presLayoutVars>
          <dgm:bulletEnabled val="1"/>
        </dgm:presLayoutVars>
      </dgm:prSet>
      <dgm:spPr/>
    </dgm:pt>
    <dgm:pt modelId="{D8A72BA8-378D-453B-8C6F-96612A09BD19}" type="pres">
      <dgm:prSet presAssocID="{F2CAA1A4-39AF-49B8-B64A-056EFDC7D360}" presName="sibTrans" presStyleCnt="0"/>
      <dgm:spPr/>
    </dgm:pt>
    <dgm:pt modelId="{0BD67978-4915-45C7-ABA6-C45E53336740}" type="pres">
      <dgm:prSet presAssocID="{8F860733-0246-4AFB-9423-A12AB5E14422}" presName="node" presStyleLbl="node1" presStyleIdx="4" presStyleCnt="5">
        <dgm:presLayoutVars>
          <dgm:bulletEnabled val="1"/>
        </dgm:presLayoutVars>
      </dgm:prSet>
      <dgm:spPr/>
    </dgm:pt>
  </dgm:ptLst>
  <dgm:cxnLst>
    <dgm:cxn modelId="{AB29CE1C-FDC3-4647-A3ED-B391C5A13803}" srcId="{7FBDB764-ACDC-4857-B14E-C94BEA88DADC}" destId="{3EE5014E-1B55-47A5-8547-4D9575D8561A}" srcOrd="1" destOrd="0" parTransId="{B669C338-8FF3-4C01-B0C6-E050038CACA3}" sibTransId="{80CD8730-C459-4800-A8A4-FD952E74797B}"/>
    <dgm:cxn modelId="{97C4E542-7301-4E9C-914E-526F3937ACE9}" type="presOf" srcId="{DCCDB57D-B122-46C7-9F81-B00B1A0A79B7}" destId="{AC630171-5E4A-4986-B9B2-87ABCB70DC8E}" srcOrd="0" destOrd="0" presId="urn:microsoft.com/office/officeart/2005/8/layout/default"/>
    <dgm:cxn modelId="{0D5A3A4F-BF8A-434B-9765-1DF08CE040DF}" type="presOf" srcId="{0E8F2922-783A-4473-8201-F655364E0F6C}" destId="{7942633B-55C9-4B5A-9DB8-6D562A2ABFDB}" srcOrd="0" destOrd="0" presId="urn:microsoft.com/office/officeart/2005/8/layout/default"/>
    <dgm:cxn modelId="{6985F778-4329-4057-AC57-6B6BDF5126A9}" type="presOf" srcId="{8F860733-0246-4AFB-9423-A12AB5E14422}" destId="{0BD67978-4915-45C7-ABA6-C45E53336740}" srcOrd="0" destOrd="0" presId="urn:microsoft.com/office/officeart/2005/8/layout/default"/>
    <dgm:cxn modelId="{B8D82EAD-B923-4634-90F8-63FEE24E2F8C}" type="presOf" srcId="{7FBDB764-ACDC-4857-B14E-C94BEA88DADC}" destId="{6A847208-E7A3-4001-90B7-C6C29DE3E4B3}" srcOrd="0" destOrd="0" presId="urn:microsoft.com/office/officeart/2005/8/layout/default"/>
    <dgm:cxn modelId="{861BC5B0-088D-408F-AE48-02D2CECE4C14}" srcId="{7FBDB764-ACDC-4857-B14E-C94BEA88DADC}" destId="{8F860733-0246-4AFB-9423-A12AB5E14422}" srcOrd="4" destOrd="0" parTransId="{B2910A5B-D2FC-415D-BBA0-DE799F2ACDA2}" sibTransId="{00017948-1FA3-4438-9614-76F5AD928DDF}"/>
    <dgm:cxn modelId="{7B3FCDB3-77EB-46FF-A048-67580F2D58D4}" srcId="{7FBDB764-ACDC-4857-B14E-C94BEA88DADC}" destId="{0E8F2922-783A-4473-8201-F655364E0F6C}" srcOrd="0" destOrd="0" parTransId="{4A9CB867-55B4-4626-A90E-C79D3F185B95}" sibTransId="{34D395F4-D548-4FE6-B1AC-F42A35B29D29}"/>
    <dgm:cxn modelId="{541441C0-C4D2-441F-8FFD-75319EA087CC}" type="presOf" srcId="{3EE5014E-1B55-47A5-8547-4D9575D8561A}" destId="{6980B402-5CA4-4DB2-8EFA-1D74CDEE46D1}" srcOrd="0" destOrd="0" presId="urn:microsoft.com/office/officeart/2005/8/layout/default"/>
    <dgm:cxn modelId="{237C24C6-47FE-4E9B-B01E-83E904B35ECD}" type="presOf" srcId="{9B346517-FA43-4FB9-9C0A-FA9092811F56}" destId="{DAF85F87-0DA3-43C8-BE48-6074FFB6E382}" srcOrd="0" destOrd="0" presId="urn:microsoft.com/office/officeart/2005/8/layout/default"/>
    <dgm:cxn modelId="{F8836ECA-0801-4ADA-9C11-CA3E986A2EA0}" srcId="{7FBDB764-ACDC-4857-B14E-C94BEA88DADC}" destId="{9B346517-FA43-4FB9-9C0A-FA9092811F56}" srcOrd="3" destOrd="0" parTransId="{CA553E6E-9932-4762-A2A9-801783FDC60C}" sibTransId="{F2CAA1A4-39AF-49B8-B64A-056EFDC7D360}"/>
    <dgm:cxn modelId="{C2DE79E7-6815-4E34-BEAD-77605F2A17E9}" srcId="{7FBDB764-ACDC-4857-B14E-C94BEA88DADC}" destId="{DCCDB57D-B122-46C7-9F81-B00B1A0A79B7}" srcOrd="2" destOrd="0" parTransId="{06588A2C-FEB8-40DB-B7B5-787C682889FE}" sibTransId="{01439424-11C3-49FF-BF74-89FDB43CC063}"/>
    <dgm:cxn modelId="{7D73E9D9-DDE6-4E1B-9F40-B153FF5B11DA}" type="presParOf" srcId="{6A847208-E7A3-4001-90B7-C6C29DE3E4B3}" destId="{7942633B-55C9-4B5A-9DB8-6D562A2ABFDB}" srcOrd="0" destOrd="0" presId="urn:microsoft.com/office/officeart/2005/8/layout/default"/>
    <dgm:cxn modelId="{64E303DE-2E2E-402B-847E-1A04A903CB7B}" type="presParOf" srcId="{6A847208-E7A3-4001-90B7-C6C29DE3E4B3}" destId="{4C8E4156-F94D-4EA4-ADB7-06B0B9408F1B}" srcOrd="1" destOrd="0" presId="urn:microsoft.com/office/officeart/2005/8/layout/default"/>
    <dgm:cxn modelId="{49C88E1F-84D8-465C-850E-CD5B18C3EC3E}" type="presParOf" srcId="{6A847208-E7A3-4001-90B7-C6C29DE3E4B3}" destId="{6980B402-5CA4-4DB2-8EFA-1D74CDEE46D1}" srcOrd="2" destOrd="0" presId="urn:microsoft.com/office/officeart/2005/8/layout/default"/>
    <dgm:cxn modelId="{C5F66340-674E-46C0-99F9-FBE037D02A2A}" type="presParOf" srcId="{6A847208-E7A3-4001-90B7-C6C29DE3E4B3}" destId="{564C5F28-8A4E-4F55-BD9F-9F81C69001E8}" srcOrd="3" destOrd="0" presId="urn:microsoft.com/office/officeart/2005/8/layout/default"/>
    <dgm:cxn modelId="{E2F51750-650E-40F0-8681-A2213B8D5F2A}" type="presParOf" srcId="{6A847208-E7A3-4001-90B7-C6C29DE3E4B3}" destId="{AC630171-5E4A-4986-B9B2-87ABCB70DC8E}" srcOrd="4" destOrd="0" presId="urn:microsoft.com/office/officeart/2005/8/layout/default"/>
    <dgm:cxn modelId="{99DA5282-7B1D-4BD8-9461-CEC5ECE6E22F}" type="presParOf" srcId="{6A847208-E7A3-4001-90B7-C6C29DE3E4B3}" destId="{C2DE23BD-4E3C-46CE-A20F-6C44EE0A2453}" srcOrd="5" destOrd="0" presId="urn:microsoft.com/office/officeart/2005/8/layout/default"/>
    <dgm:cxn modelId="{D91B5F3F-B9B7-4D50-8950-8C29C71592A2}" type="presParOf" srcId="{6A847208-E7A3-4001-90B7-C6C29DE3E4B3}" destId="{DAF85F87-0DA3-43C8-BE48-6074FFB6E382}" srcOrd="6" destOrd="0" presId="urn:microsoft.com/office/officeart/2005/8/layout/default"/>
    <dgm:cxn modelId="{2A738626-D274-4D37-A79C-0E22950DD8B3}" type="presParOf" srcId="{6A847208-E7A3-4001-90B7-C6C29DE3E4B3}" destId="{D8A72BA8-378D-453B-8C6F-96612A09BD19}" srcOrd="7" destOrd="0" presId="urn:microsoft.com/office/officeart/2005/8/layout/default"/>
    <dgm:cxn modelId="{D3579ADC-B9D6-4C59-9983-96237954CF18}" type="presParOf" srcId="{6A847208-E7A3-4001-90B7-C6C29DE3E4B3}" destId="{0BD67978-4915-45C7-ABA6-C45E53336740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28D4D9D-6C10-4D82-A788-950F9416896E}" type="doc">
      <dgm:prSet loTypeId="urn:microsoft.com/office/officeart/2005/8/layout/vList4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1880BAB-4CAF-4F30-80E5-2A3632895A0D}">
      <dgm:prSet phldrT="[Текст]"/>
      <dgm:spPr/>
      <dgm:t>
        <a:bodyPr/>
        <a:lstStyle/>
        <a:p>
          <a:r>
            <a:rPr lang="ru-RU" dirty="0"/>
            <a:t>Сопровождение ППК (</a:t>
          </a:r>
          <a:r>
            <a:rPr lang="en-US" dirty="0" err="1"/>
            <a:t>WatsApp</a:t>
          </a:r>
          <a:r>
            <a:rPr lang="ru-RU" dirty="0"/>
            <a:t>)</a:t>
          </a:r>
        </a:p>
      </dgm:t>
    </dgm:pt>
    <dgm:pt modelId="{2A809F15-7168-43DD-B507-60621146D974}" type="parTrans" cxnId="{D722DDBE-C2E8-42AC-96B7-26C0A814C224}">
      <dgm:prSet/>
      <dgm:spPr/>
      <dgm:t>
        <a:bodyPr/>
        <a:lstStyle/>
        <a:p>
          <a:endParaRPr lang="ru-RU"/>
        </a:p>
      </dgm:t>
    </dgm:pt>
    <dgm:pt modelId="{E5491A97-039F-493E-B009-30019CA09F08}" type="sibTrans" cxnId="{D722DDBE-C2E8-42AC-96B7-26C0A814C224}">
      <dgm:prSet/>
      <dgm:spPr/>
      <dgm:t>
        <a:bodyPr/>
        <a:lstStyle/>
        <a:p>
          <a:endParaRPr lang="ru-RU"/>
        </a:p>
      </dgm:t>
    </dgm:pt>
    <dgm:pt modelId="{93C3AF81-5450-4964-86A1-BAE093430B8C}">
      <dgm:prSet phldrT="[Текст]"/>
      <dgm:spPr/>
      <dgm:t>
        <a:bodyPr/>
        <a:lstStyle/>
        <a:p>
          <a:r>
            <a:rPr lang="ru-RU" dirty="0"/>
            <a:t>МРЦ г.Ярославля (</a:t>
          </a:r>
          <a:r>
            <a:rPr lang="en-US" dirty="0" err="1"/>
            <a:t>WatsApp</a:t>
          </a:r>
          <a:r>
            <a:rPr lang="ru-RU" dirty="0"/>
            <a:t>)  </a:t>
          </a:r>
        </a:p>
      </dgm:t>
    </dgm:pt>
    <dgm:pt modelId="{CEEF5D99-8B1E-4974-9B14-91350320739B}" type="parTrans" cxnId="{44052470-6A89-4E92-9CAC-689D9B994A53}">
      <dgm:prSet/>
      <dgm:spPr/>
      <dgm:t>
        <a:bodyPr/>
        <a:lstStyle/>
        <a:p>
          <a:endParaRPr lang="ru-RU"/>
        </a:p>
      </dgm:t>
    </dgm:pt>
    <dgm:pt modelId="{C5849832-6D9E-4077-9691-E412F6CC1644}" type="sibTrans" cxnId="{44052470-6A89-4E92-9CAC-689D9B994A53}">
      <dgm:prSet/>
      <dgm:spPr/>
      <dgm:t>
        <a:bodyPr/>
        <a:lstStyle/>
        <a:p>
          <a:endParaRPr lang="ru-RU"/>
        </a:p>
      </dgm:t>
    </dgm:pt>
    <dgm:pt modelId="{0A13730E-C779-418F-BF2C-A6B4CCA145F5}">
      <dgm:prSet phldrT="[Текст]"/>
      <dgm:spPr/>
      <dgm:t>
        <a:bodyPr/>
        <a:lstStyle/>
        <a:p>
          <a:r>
            <a:rPr lang="ru-RU" dirty="0"/>
            <a:t>Учитель будущего подрастает в школе (чат в </a:t>
          </a:r>
          <a:r>
            <a:rPr lang="en-US" dirty="0"/>
            <a:t>Telegram)</a:t>
          </a:r>
          <a:r>
            <a:rPr lang="ru-RU" dirty="0"/>
            <a:t> </a:t>
          </a:r>
        </a:p>
      </dgm:t>
    </dgm:pt>
    <dgm:pt modelId="{C98B5C0B-13CF-4FD3-94BE-C4B279F6E785}" type="parTrans" cxnId="{017FFE51-D13E-45BF-9B05-92AA65CB38DA}">
      <dgm:prSet/>
      <dgm:spPr/>
      <dgm:t>
        <a:bodyPr/>
        <a:lstStyle/>
        <a:p>
          <a:endParaRPr lang="ru-RU"/>
        </a:p>
      </dgm:t>
    </dgm:pt>
    <dgm:pt modelId="{D37027EE-5480-4D5E-A949-8B9967B66E1E}" type="sibTrans" cxnId="{017FFE51-D13E-45BF-9B05-92AA65CB38DA}">
      <dgm:prSet/>
      <dgm:spPr/>
      <dgm:t>
        <a:bodyPr/>
        <a:lstStyle/>
        <a:p>
          <a:endParaRPr lang="ru-RU"/>
        </a:p>
      </dgm:t>
    </dgm:pt>
    <dgm:pt modelId="{9F731A9F-95F5-46BF-8359-518FFA169D0F}" type="pres">
      <dgm:prSet presAssocID="{928D4D9D-6C10-4D82-A788-950F9416896E}" presName="linear" presStyleCnt="0">
        <dgm:presLayoutVars>
          <dgm:dir/>
          <dgm:resizeHandles val="exact"/>
        </dgm:presLayoutVars>
      </dgm:prSet>
      <dgm:spPr/>
    </dgm:pt>
    <dgm:pt modelId="{5987D975-563A-4E78-A599-BB8EDEC700F2}" type="pres">
      <dgm:prSet presAssocID="{B1880BAB-4CAF-4F30-80E5-2A3632895A0D}" presName="comp" presStyleCnt="0"/>
      <dgm:spPr/>
    </dgm:pt>
    <dgm:pt modelId="{1089B5B6-051F-4385-A862-D2635DD93AA7}" type="pres">
      <dgm:prSet presAssocID="{B1880BAB-4CAF-4F30-80E5-2A3632895A0D}" presName="box" presStyleLbl="node1" presStyleIdx="0" presStyleCnt="3"/>
      <dgm:spPr/>
    </dgm:pt>
    <dgm:pt modelId="{271C7904-3CF1-4C34-AB9F-736F3F9081DA}" type="pres">
      <dgm:prSet presAssocID="{B1880BAB-4CAF-4F30-80E5-2A3632895A0D}" presName="img" presStyleLbl="fgImgPlace1" presStyleIdx="0" presStyleCnt="3" custScaleX="98293" custLinFactNeighborX="1312" custLinFactNeighborY="-95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A228979-B1BB-4DFA-B268-5B53C8346CCC}" type="pres">
      <dgm:prSet presAssocID="{B1880BAB-4CAF-4F30-80E5-2A3632895A0D}" presName="text" presStyleLbl="node1" presStyleIdx="0" presStyleCnt="3">
        <dgm:presLayoutVars>
          <dgm:bulletEnabled val="1"/>
        </dgm:presLayoutVars>
      </dgm:prSet>
      <dgm:spPr/>
    </dgm:pt>
    <dgm:pt modelId="{5FDD5C6E-2B0F-4B13-9CFE-0F52EBC35180}" type="pres">
      <dgm:prSet presAssocID="{E5491A97-039F-493E-B009-30019CA09F08}" presName="spacer" presStyleCnt="0"/>
      <dgm:spPr/>
    </dgm:pt>
    <dgm:pt modelId="{926607BE-54A9-4E17-89B2-15E786E9DB17}" type="pres">
      <dgm:prSet presAssocID="{93C3AF81-5450-4964-86A1-BAE093430B8C}" presName="comp" presStyleCnt="0"/>
      <dgm:spPr/>
    </dgm:pt>
    <dgm:pt modelId="{ED8E6C0E-026D-4CF4-8C26-0FD51E433134}" type="pres">
      <dgm:prSet presAssocID="{93C3AF81-5450-4964-86A1-BAE093430B8C}" presName="box" presStyleLbl="node1" presStyleIdx="1" presStyleCnt="3" custLinFactNeighborX="-688" custLinFactNeighborY="-764"/>
      <dgm:spPr/>
    </dgm:pt>
    <dgm:pt modelId="{DC1E69E1-9D26-457F-9A19-73109D661F1E}" type="pres">
      <dgm:prSet presAssocID="{93C3AF81-5450-4964-86A1-BAE093430B8C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300D00BB-64F4-407A-9612-902E4555D91D}" type="pres">
      <dgm:prSet presAssocID="{93C3AF81-5450-4964-86A1-BAE093430B8C}" presName="text" presStyleLbl="node1" presStyleIdx="1" presStyleCnt="3">
        <dgm:presLayoutVars>
          <dgm:bulletEnabled val="1"/>
        </dgm:presLayoutVars>
      </dgm:prSet>
      <dgm:spPr/>
    </dgm:pt>
    <dgm:pt modelId="{F8AAFD81-1725-4A07-B4AB-2D36DB7BA2FC}" type="pres">
      <dgm:prSet presAssocID="{C5849832-6D9E-4077-9691-E412F6CC1644}" presName="spacer" presStyleCnt="0"/>
      <dgm:spPr/>
    </dgm:pt>
    <dgm:pt modelId="{C7DD4035-0F48-450C-9316-91D7ED951B08}" type="pres">
      <dgm:prSet presAssocID="{0A13730E-C779-418F-BF2C-A6B4CCA145F5}" presName="comp" presStyleCnt="0"/>
      <dgm:spPr/>
    </dgm:pt>
    <dgm:pt modelId="{E2FB540D-68F5-489E-92EB-3372E819A939}" type="pres">
      <dgm:prSet presAssocID="{0A13730E-C779-418F-BF2C-A6B4CCA145F5}" presName="box" presStyleLbl="node1" presStyleIdx="2" presStyleCnt="3"/>
      <dgm:spPr/>
    </dgm:pt>
    <dgm:pt modelId="{9E67C1F9-8F92-4964-810E-B685C5ED2D66}" type="pres">
      <dgm:prSet presAssocID="{0A13730E-C779-418F-BF2C-A6B4CCA145F5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5479DC23-3FF5-4C5A-B6FA-AB84BA84742D}" type="pres">
      <dgm:prSet presAssocID="{0A13730E-C779-418F-BF2C-A6B4CCA145F5}" presName="text" presStyleLbl="node1" presStyleIdx="2" presStyleCnt="3">
        <dgm:presLayoutVars>
          <dgm:bulletEnabled val="1"/>
        </dgm:presLayoutVars>
      </dgm:prSet>
      <dgm:spPr/>
    </dgm:pt>
  </dgm:ptLst>
  <dgm:cxnLst>
    <dgm:cxn modelId="{44052470-6A89-4E92-9CAC-689D9B994A53}" srcId="{928D4D9D-6C10-4D82-A788-950F9416896E}" destId="{93C3AF81-5450-4964-86A1-BAE093430B8C}" srcOrd="1" destOrd="0" parTransId="{CEEF5D99-8B1E-4974-9B14-91350320739B}" sibTransId="{C5849832-6D9E-4077-9691-E412F6CC1644}"/>
    <dgm:cxn modelId="{017FFE51-D13E-45BF-9B05-92AA65CB38DA}" srcId="{928D4D9D-6C10-4D82-A788-950F9416896E}" destId="{0A13730E-C779-418F-BF2C-A6B4CCA145F5}" srcOrd="2" destOrd="0" parTransId="{C98B5C0B-13CF-4FD3-94BE-C4B279F6E785}" sibTransId="{D37027EE-5480-4D5E-A949-8B9967B66E1E}"/>
    <dgm:cxn modelId="{3B81017A-04DB-4506-A6CC-217815ED3B8E}" type="presOf" srcId="{93C3AF81-5450-4964-86A1-BAE093430B8C}" destId="{ED8E6C0E-026D-4CF4-8C26-0FD51E433134}" srcOrd="0" destOrd="0" presId="urn:microsoft.com/office/officeart/2005/8/layout/vList4#2"/>
    <dgm:cxn modelId="{618A23AC-33DE-4641-8828-81C50F913B7A}" type="presOf" srcId="{0A13730E-C779-418F-BF2C-A6B4CCA145F5}" destId="{5479DC23-3FF5-4C5A-B6FA-AB84BA84742D}" srcOrd="1" destOrd="0" presId="urn:microsoft.com/office/officeart/2005/8/layout/vList4#2"/>
    <dgm:cxn modelId="{569D55B0-A963-4924-8E86-8D5521A28890}" type="presOf" srcId="{928D4D9D-6C10-4D82-A788-950F9416896E}" destId="{9F731A9F-95F5-46BF-8359-518FFA169D0F}" srcOrd="0" destOrd="0" presId="urn:microsoft.com/office/officeart/2005/8/layout/vList4#2"/>
    <dgm:cxn modelId="{FEE372B7-7130-4488-9DF4-F08EF6AF43A4}" type="presOf" srcId="{B1880BAB-4CAF-4F30-80E5-2A3632895A0D}" destId="{5A228979-B1BB-4DFA-B268-5B53C8346CCC}" srcOrd="1" destOrd="0" presId="urn:microsoft.com/office/officeart/2005/8/layout/vList4#2"/>
    <dgm:cxn modelId="{637725B9-AE93-4767-BDAF-3D297DDB81BB}" type="presOf" srcId="{93C3AF81-5450-4964-86A1-BAE093430B8C}" destId="{300D00BB-64F4-407A-9612-902E4555D91D}" srcOrd="1" destOrd="0" presId="urn:microsoft.com/office/officeart/2005/8/layout/vList4#2"/>
    <dgm:cxn modelId="{D722DDBE-C2E8-42AC-96B7-26C0A814C224}" srcId="{928D4D9D-6C10-4D82-A788-950F9416896E}" destId="{B1880BAB-4CAF-4F30-80E5-2A3632895A0D}" srcOrd="0" destOrd="0" parTransId="{2A809F15-7168-43DD-B507-60621146D974}" sibTransId="{E5491A97-039F-493E-B009-30019CA09F08}"/>
    <dgm:cxn modelId="{152AD6E6-8C71-49AB-90BD-35E94950DC70}" type="presOf" srcId="{0A13730E-C779-418F-BF2C-A6B4CCA145F5}" destId="{E2FB540D-68F5-489E-92EB-3372E819A939}" srcOrd="0" destOrd="0" presId="urn:microsoft.com/office/officeart/2005/8/layout/vList4#2"/>
    <dgm:cxn modelId="{53C5ADE8-459B-4802-9DE5-E8657F8A37F4}" type="presOf" srcId="{B1880BAB-4CAF-4F30-80E5-2A3632895A0D}" destId="{1089B5B6-051F-4385-A862-D2635DD93AA7}" srcOrd="0" destOrd="0" presId="urn:microsoft.com/office/officeart/2005/8/layout/vList4#2"/>
    <dgm:cxn modelId="{C2A41574-8E3F-4955-81D5-8604B766186E}" type="presParOf" srcId="{9F731A9F-95F5-46BF-8359-518FFA169D0F}" destId="{5987D975-563A-4E78-A599-BB8EDEC700F2}" srcOrd="0" destOrd="0" presId="urn:microsoft.com/office/officeart/2005/8/layout/vList4#2"/>
    <dgm:cxn modelId="{04A4B905-54D2-4D5F-A795-AAB358ED82CA}" type="presParOf" srcId="{5987D975-563A-4E78-A599-BB8EDEC700F2}" destId="{1089B5B6-051F-4385-A862-D2635DD93AA7}" srcOrd="0" destOrd="0" presId="urn:microsoft.com/office/officeart/2005/8/layout/vList4#2"/>
    <dgm:cxn modelId="{4C2C03ED-B24A-415B-AB4A-C33C725A457A}" type="presParOf" srcId="{5987D975-563A-4E78-A599-BB8EDEC700F2}" destId="{271C7904-3CF1-4C34-AB9F-736F3F9081DA}" srcOrd="1" destOrd="0" presId="urn:microsoft.com/office/officeart/2005/8/layout/vList4#2"/>
    <dgm:cxn modelId="{FEC0C2BD-5E37-4D36-80EA-66C0014741A8}" type="presParOf" srcId="{5987D975-563A-4E78-A599-BB8EDEC700F2}" destId="{5A228979-B1BB-4DFA-B268-5B53C8346CCC}" srcOrd="2" destOrd="0" presId="urn:microsoft.com/office/officeart/2005/8/layout/vList4#2"/>
    <dgm:cxn modelId="{8B70F12F-5824-4B21-9F09-5CD4D7105455}" type="presParOf" srcId="{9F731A9F-95F5-46BF-8359-518FFA169D0F}" destId="{5FDD5C6E-2B0F-4B13-9CFE-0F52EBC35180}" srcOrd="1" destOrd="0" presId="urn:microsoft.com/office/officeart/2005/8/layout/vList4#2"/>
    <dgm:cxn modelId="{502B87C3-41AD-4C89-A582-569DCF8593A3}" type="presParOf" srcId="{9F731A9F-95F5-46BF-8359-518FFA169D0F}" destId="{926607BE-54A9-4E17-89B2-15E786E9DB17}" srcOrd="2" destOrd="0" presId="urn:microsoft.com/office/officeart/2005/8/layout/vList4#2"/>
    <dgm:cxn modelId="{EF0831BA-C839-459C-8059-070A6ACF23E7}" type="presParOf" srcId="{926607BE-54A9-4E17-89B2-15E786E9DB17}" destId="{ED8E6C0E-026D-4CF4-8C26-0FD51E433134}" srcOrd="0" destOrd="0" presId="urn:microsoft.com/office/officeart/2005/8/layout/vList4#2"/>
    <dgm:cxn modelId="{BD50B8D0-8185-4AF2-B899-867E735C4142}" type="presParOf" srcId="{926607BE-54A9-4E17-89B2-15E786E9DB17}" destId="{DC1E69E1-9D26-457F-9A19-73109D661F1E}" srcOrd="1" destOrd="0" presId="urn:microsoft.com/office/officeart/2005/8/layout/vList4#2"/>
    <dgm:cxn modelId="{2ED3947A-CD86-46CA-B078-EDEF6121AE87}" type="presParOf" srcId="{926607BE-54A9-4E17-89B2-15E786E9DB17}" destId="{300D00BB-64F4-407A-9612-902E4555D91D}" srcOrd="2" destOrd="0" presId="urn:microsoft.com/office/officeart/2005/8/layout/vList4#2"/>
    <dgm:cxn modelId="{30388B0C-C18D-472C-A620-B68FEF4D6F90}" type="presParOf" srcId="{9F731A9F-95F5-46BF-8359-518FFA169D0F}" destId="{F8AAFD81-1725-4A07-B4AB-2D36DB7BA2FC}" srcOrd="3" destOrd="0" presId="urn:microsoft.com/office/officeart/2005/8/layout/vList4#2"/>
    <dgm:cxn modelId="{51868282-004C-45F2-A1C9-9AF00C19EE15}" type="presParOf" srcId="{9F731A9F-95F5-46BF-8359-518FFA169D0F}" destId="{C7DD4035-0F48-450C-9316-91D7ED951B08}" srcOrd="4" destOrd="0" presId="urn:microsoft.com/office/officeart/2005/8/layout/vList4#2"/>
    <dgm:cxn modelId="{8A426292-96E9-4EB4-8DCC-1233160C3EF9}" type="presParOf" srcId="{C7DD4035-0F48-450C-9316-91D7ED951B08}" destId="{E2FB540D-68F5-489E-92EB-3372E819A939}" srcOrd="0" destOrd="0" presId="urn:microsoft.com/office/officeart/2005/8/layout/vList4#2"/>
    <dgm:cxn modelId="{ACAA8273-03DD-47BD-B24C-9E07772C550B}" type="presParOf" srcId="{C7DD4035-0F48-450C-9316-91D7ED951B08}" destId="{9E67C1F9-8F92-4964-810E-B685C5ED2D66}" srcOrd="1" destOrd="0" presId="urn:microsoft.com/office/officeart/2005/8/layout/vList4#2"/>
    <dgm:cxn modelId="{A735D337-0A94-459F-BA6F-C9C2A680CE16}" type="presParOf" srcId="{C7DD4035-0F48-450C-9316-91D7ED951B08}" destId="{5479DC23-3FF5-4C5A-B6FA-AB84BA84742D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89B5B6-051F-4385-A862-D2635DD93AA7}">
      <dsp:nvSpPr>
        <dsp:cNvPr id="0" name=""/>
        <dsp:cNvSpPr/>
      </dsp:nvSpPr>
      <dsp:spPr>
        <a:xfrm>
          <a:off x="0" y="0"/>
          <a:ext cx="7736269" cy="12500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l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700" kern="1200" dirty="0"/>
            <a:t> </a:t>
          </a:r>
        </a:p>
      </dsp:txBody>
      <dsp:txXfrm>
        <a:off x="1672263" y="0"/>
        <a:ext cx="6064005" cy="1250098"/>
      </dsp:txXfrm>
    </dsp:sp>
    <dsp:sp modelId="{271C7904-3CF1-4C34-AB9F-736F3F9081DA}">
      <dsp:nvSpPr>
        <dsp:cNvPr id="0" name=""/>
        <dsp:cNvSpPr/>
      </dsp:nvSpPr>
      <dsp:spPr>
        <a:xfrm>
          <a:off x="110473" y="135065"/>
          <a:ext cx="1576326" cy="97996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8E6C0E-026D-4CF4-8C26-0FD51E433134}">
      <dsp:nvSpPr>
        <dsp:cNvPr id="0" name=""/>
        <dsp:cNvSpPr/>
      </dsp:nvSpPr>
      <dsp:spPr>
        <a:xfrm>
          <a:off x="0" y="1375108"/>
          <a:ext cx="7736269" cy="12500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i="1" kern="1200" dirty="0">
              <a:solidFill>
                <a:srgbClr val="780202"/>
              </a:solidFill>
            </a:rPr>
            <a:t>Образование</a:t>
          </a:r>
          <a:r>
            <a:rPr lang="ru-RU" sz="2000" b="1" kern="1200" dirty="0">
              <a:solidFill>
                <a:srgbClr val="780202"/>
              </a:solidFill>
            </a:rPr>
            <a:t>:</a:t>
          </a:r>
          <a:r>
            <a:rPr lang="ru-RU" sz="2000" b="1" kern="1200" dirty="0">
              <a:solidFill>
                <a:srgbClr val="002060"/>
              </a:solidFill>
            </a:rPr>
            <a:t> образовательные программы для педагогов, руководителей образовательных организаций, учащихся психолого-педагогических классов</a:t>
          </a:r>
          <a:endParaRPr lang="ru-RU" sz="2000" b="0" kern="1200" dirty="0"/>
        </a:p>
      </dsp:txBody>
      <dsp:txXfrm>
        <a:off x="1672263" y="1375108"/>
        <a:ext cx="6064005" cy="1250098"/>
      </dsp:txXfrm>
    </dsp:sp>
    <dsp:sp modelId="{DC1E69E1-9D26-457F-9A19-73109D661F1E}">
      <dsp:nvSpPr>
        <dsp:cNvPr id="0" name=""/>
        <dsp:cNvSpPr/>
      </dsp:nvSpPr>
      <dsp:spPr>
        <a:xfrm>
          <a:off x="125009" y="1500118"/>
          <a:ext cx="1547253" cy="100007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FB540D-68F5-489E-92EB-3372E819A939}">
      <dsp:nvSpPr>
        <dsp:cNvPr id="0" name=""/>
        <dsp:cNvSpPr/>
      </dsp:nvSpPr>
      <dsp:spPr>
        <a:xfrm>
          <a:off x="0" y="2750216"/>
          <a:ext cx="7736269" cy="12500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i="1" kern="1200" dirty="0">
              <a:solidFill>
                <a:srgbClr val="780202"/>
              </a:solidFill>
            </a:rPr>
            <a:t>Поддержка</a:t>
          </a:r>
          <a:r>
            <a:rPr lang="ru-RU" sz="2000" b="1" kern="1200" dirty="0">
              <a:solidFill>
                <a:srgbClr val="780202"/>
              </a:solidFill>
            </a:rPr>
            <a:t>:</a:t>
          </a:r>
          <a:r>
            <a:rPr lang="ru-RU" sz="2000" b="1" kern="1200" dirty="0"/>
            <a:t> консультирование, предоставление площадки для презентации и обмена опытом, предоставление доступа к информационным ресурсам, электронным площадкам </a:t>
          </a:r>
        </a:p>
      </dsp:txBody>
      <dsp:txXfrm>
        <a:off x="1672263" y="2750216"/>
        <a:ext cx="6064005" cy="1250098"/>
      </dsp:txXfrm>
    </dsp:sp>
    <dsp:sp modelId="{9E67C1F9-8F92-4964-810E-B685C5ED2D66}">
      <dsp:nvSpPr>
        <dsp:cNvPr id="0" name=""/>
        <dsp:cNvSpPr/>
      </dsp:nvSpPr>
      <dsp:spPr>
        <a:xfrm>
          <a:off x="125009" y="2848449"/>
          <a:ext cx="1547253" cy="107351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69DD9D-9071-4EAE-92F0-32C34C62630F}">
      <dsp:nvSpPr>
        <dsp:cNvPr id="0" name=""/>
        <dsp:cNvSpPr/>
      </dsp:nvSpPr>
      <dsp:spPr>
        <a:xfrm rot="5400000">
          <a:off x="4670905" y="-1886746"/>
          <a:ext cx="1206001" cy="4979494"/>
        </a:xfrm>
        <a:prstGeom prst="round2SameRect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0" kern="1200" dirty="0"/>
            <a:t>ППК «</a:t>
          </a:r>
          <a:r>
            <a:rPr lang="ru-RU" sz="1400" b="0" kern="1200" dirty="0" err="1"/>
            <a:t>Допрофессиональная</a:t>
          </a:r>
          <a:r>
            <a:rPr lang="ru-RU" sz="1400" b="0" kern="1200" dirty="0"/>
            <a:t> педагогическая подготовка школьников»</a:t>
          </a:r>
          <a:endParaRPr lang="ru-RU" sz="1600" b="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400" b="0" kern="1200" dirty="0"/>
        </a:p>
      </dsp:txBody>
      <dsp:txXfrm rot="-5400000">
        <a:off x="2784159" y="58872"/>
        <a:ext cx="4920622" cy="1088257"/>
      </dsp:txXfrm>
    </dsp:sp>
    <dsp:sp modelId="{D101B770-710A-41FE-8218-97C78748D5BD}">
      <dsp:nvSpPr>
        <dsp:cNvPr id="0" name=""/>
        <dsp:cNvSpPr/>
      </dsp:nvSpPr>
      <dsp:spPr>
        <a:xfrm>
          <a:off x="2184" y="1236"/>
          <a:ext cx="2800965" cy="1257529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0" kern="1200" dirty="0"/>
            <a:t>Образовательные программы для педагогов</a:t>
          </a:r>
          <a:r>
            <a:rPr lang="en-US" sz="2300" b="0" kern="1200" dirty="0"/>
            <a:t> </a:t>
          </a:r>
          <a:endParaRPr lang="ru-RU" sz="2300" b="0" kern="1200" dirty="0"/>
        </a:p>
      </dsp:txBody>
      <dsp:txXfrm>
        <a:off x="63572" y="62624"/>
        <a:ext cx="2678189" cy="1134753"/>
      </dsp:txXfrm>
    </dsp:sp>
    <dsp:sp modelId="{D16C2A85-FD57-48CF-8797-BF2106A1F4DE}">
      <dsp:nvSpPr>
        <dsp:cNvPr id="0" name=""/>
        <dsp:cNvSpPr/>
      </dsp:nvSpPr>
      <dsp:spPr>
        <a:xfrm rot="5400000">
          <a:off x="4689599" y="-594968"/>
          <a:ext cx="1092022" cy="4982730"/>
        </a:xfrm>
        <a:prstGeom prst="round2SameRect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600" b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600" b="0" kern="1200" dirty="0"/>
        </a:p>
      </dsp:txBody>
      <dsp:txXfrm rot="-5400000">
        <a:off x="2744245" y="1403694"/>
        <a:ext cx="4929422" cy="985406"/>
      </dsp:txXfrm>
    </dsp:sp>
    <dsp:sp modelId="{45BD6752-B4D9-430A-939E-D0D297CE3787}">
      <dsp:nvSpPr>
        <dsp:cNvPr id="0" name=""/>
        <dsp:cNvSpPr/>
      </dsp:nvSpPr>
      <dsp:spPr>
        <a:xfrm>
          <a:off x="2184" y="1309410"/>
          <a:ext cx="2800965" cy="1165123"/>
        </a:xfrm>
        <a:prstGeom prst="roundRect">
          <a:avLst/>
        </a:prstGeom>
        <a:solidFill>
          <a:schemeClr val="accent1">
            <a:shade val="50000"/>
            <a:hueOff val="222839"/>
            <a:satOff val="5970"/>
            <a:lumOff val="263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0" kern="1200" dirty="0">
              <a:solidFill>
                <a:schemeClr val="tx1">
                  <a:lumMod val="95000"/>
                  <a:lumOff val="5000"/>
                </a:schemeClr>
              </a:solidFill>
            </a:rPr>
            <a:t>Образовательные программы для школьников</a:t>
          </a:r>
        </a:p>
      </dsp:txBody>
      <dsp:txXfrm>
        <a:off x="59061" y="1366287"/>
        <a:ext cx="2687211" cy="1051369"/>
      </dsp:txXfrm>
    </dsp:sp>
    <dsp:sp modelId="{561E1046-0BA1-46D8-AE50-10CEBDC2A8EC}">
      <dsp:nvSpPr>
        <dsp:cNvPr id="0" name=""/>
        <dsp:cNvSpPr/>
      </dsp:nvSpPr>
      <dsp:spPr>
        <a:xfrm rot="5400000">
          <a:off x="4679349" y="709594"/>
          <a:ext cx="1227094" cy="4979494"/>
        </a:xfrm>
        <a:prstGeom prst="round2SameRect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0" kern="1200" dirty="0"/>
            <a:t>ППК «Развитие компетенций педагогов-наставников участников РППОШ им.К.Д.Ушинского»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400" b="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0" kern="1200" dirty="0"/>
            <a:t>Курсы по выбору, программы внеурочной деятельности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0" kern="1200" dirty="0"/>
            <a:t>ДОП, реализуемые в сетевой форме с участием  ЯГПУ </a:t>
          </a:r>
          <a:r>
            <a:rPr lang="ru-RU" sz="1400" b="0" kern="1200" dirty="0" err="1"/>
            <a:t>им.К.Д.Ушинского</a:t>
          </a:r>
          <a:r>
            <a:rPr lang="ru-RU" sz="1400" b="0" kern="1200" dirty="0"/>
            <a:t> и педагогических колледжей, в том числе в дистанционной формате, в том числе через систему ПФДО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400" b="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0" kern="1200" dirty="0"/>
            <a:t>Презентация успешного опыта реализации программ и проектов ДППОШ образовательными организациями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0" kern="1200" dirty="0"/>
            <a:t>Актуальные вопросы формирования и развития муниципальных и региональной  сети психолого-педагогических классов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600" b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600" b="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2000" b="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2000" b="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2000" b="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2000" b="0" kern="1200" dirty="0"/>
        </a:p>
      </dsp:txBody>
      <dsp:txXfrm rot="-5400000">
        <a:off x="2803149" y="2645696"/>
        <a:ext cx="4919592" cy="1107290"/>
      </dsp:txXfrm>
    </dsp:sp>
    <dsp:sp modelId="{95B8EECB-AB8A-463E-B416-85CC65B4F3B2}">
      <dsp:nvSpPr>
        <dsp:cNvPr id="0" name=""/>
        <dsp:cNvSpPr/>
      </dsp:nvSpPr>
      <dsp:spPr>
        <a:xfrm>
          <a:off x="2184" y="2525178"/>
          <a:ext cx="2800965" cy="1329364"/>
        </a:xfrm>
        <a:prstGeom prst="roundRect">
          <a:avLst/>
        </a:prstGeom>
        <a:solidFill>
          <a:srgbClr val="72889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0" kern="1200" dirty="0">
              <a:solidFill>
                <a:schemeClr val="bg1"/>
              </a:solidFill>
            </a:rPr>
            <a:t>Информационно-методические семинары</a:t>
          </a:r>
        </a:p>
      </dsp:txBody>
      <dsp:txXfrm>
        <a:off x="67078" y="2590072"/>
        <a:ext cx="2671177" cy="11995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89B5B6-051F-4385-A862-D2635DD93AA7}">
      <dsp:nvSpPr>
        <dsp:cNvPr id="0" name=""/>
        <dsp:cNvSpPr/>
      </dsp:nvSpPr>
      <dsp:spPr>
        <a:xfrm>
          <a:off x="0" y="0"/>
          <a:ext cx="7376948" cy="12837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b="1" kern="1200" dirty="0"/>
            <a:t>Межрегиональное методическое объединение педагогов-кураторов психолого-педагогических классов «Мастер-класс им.К.Д.Ушинского» </a:t>
          </a:r>
        </a:p>
      </dsp:txBody>
      <dsp:txXfrm>
        <a:off x="1596078" y="0"/>
        <a:ext cx="5780869" cy="1283765"/>
      </dsp:txXfrm>
    </dsp:sp>
    <dsp:sp modelId="{271C7904-3CF1-4C34-AB9F-736F3F9081DA}">
      <dsp:nvSpPr>
        <dsp:cNvPr id="0" name=""/>
        <dsp:cNvSpPr/>
      </dsp:nvSpPr>
      <dsp:spPr>
        <a:xfrm>
          <a:off x="106827" y="168836"/>
          <a:ext cx="1503112" cy="94609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rcRect/>
          <a:stretch>
            <a:fillRect t="-6000" b="-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8E6C0E-026D-4CF4-8C26-0FD51E433134}">
      <dsp:nvSpPr>
        <dsp:cNvPr id="0" name=""/>
        <dsp:cNvSpPr/>
      </dsp:nvSpPr>
      <dsp:spPr>
        <a:xfrm>
          <a:off x="0" y="1404454"/>
          <a:ext cx="7376948" cy="12068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b="1" kern="1200" dirty="0">
              <a:solidFill>
                <a:srgbClr val="002060"/>
              </a:solidFill>
            </a:rPr>
            <a:t>Всероссийская педагогическая мастерская «Учитель будущего подрастает </a:t>
          </a:r>
          <a:r>
            <a:rPr lang="ru-RU" sz="2100" b="1" kern="1200">
              <a:solidFill>
                <a:srgbClr val="002060"/>
              </a:solidFill>
            </a:rPr>
            <a:t>в школе»</a:t>
          </a:r>
          <a:endParaRPr lang="ru-RU" sz="2100" b="1" kern="1200" dirty="0">
            <a:solidFill>
              <a:srgbClr val="002060"/>
            </a:solidFill>
          </a:endParaRPr>
        </a:p>
      </dsp:txBody>
      <dsp:txXfrm>
        <a:off x="1596078" y="1404454"/>
        <a:ext cx="5780869" cy="1206886"/>
      </dsp:txXfrm>
    </dsp:sp>
    <dsp:sp modelId="{DC1E69E1-9D26-457F-9A19-73109D661F1E}">
      <dsp:nvSpPr>
        <dsp:cNvPr id="0" name=""/>
        <dsp:cNvSpPr/>
      </dsp:nvSpPr>
      <dsp:spPr>
        <a:xfrm>
          <a:off x="120688" y="1525142"/>
          <a:ext cx="1475389" cy="96550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rcRect/>
          <a:stretch>
            <a:fillRect l="-3000" r="-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FB540D-68F5-489E-92EB-3372E819A939}">
      <dsp:nvSpPr>
        <dsp:cNvPr id="0" name=""/>
        <dsp:cNvSpPr/>
      </dsp:nvSpPr>
      <dsp:spPr>
        <a:xfrm>
          <a:off x="0" y="2732029"/>
          <a:ext cx="7376948" cy="12068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b="1" kern="1200" dirty="0">
              <a:solidFill>
                <a:schemeClr val="bg1"/>
              </a:solidFill>
            </a:rPr>
            <a:t>Муниципальный ресурсный центр г. Ярославля «Организация деятельности муниципальной сети психолого-педагогических классов»</a:t>
          </a:r>
        </a:p>
      </dsp:txBody>
      <dsp:txXfrm>
        <a:off x="1596078" y="2732029"/>
        <a:ext cx="5780869" cy="1206886"/>
      </dsp:txXfrm>
    </dsp:sp>
    <dsp:sp modelId="{9E67C1F9-8F92-4964-810E-B685C5ED2D66}">
      <dsp:nvSpPr>
        <dsp:cNvPr id="0" name=""/>
        <dsp:cNvSpPr/>
      </dsp:nvSpPr>
      <dsp:spPr>
        <a:xfrm>
          <a:off x="120688" y="2836328"/>
          <a:ext cx="1475389" cy="103640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rcRect/>
          <a:stretch>
            <a:fillRect l="-15000" r="-1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748368-00C2-4BC6-B6F9-6079D9A2D4B9}">
      <dsp:nvSpPr>
        <dsp:cNvPr id="0" name=""/>
        <dsp:cNvSpPr/>
      </dsp:nvSpPr>
      <dsp:spPr>
        <a:xfrm>
          <a:off x="76769" y="0"/>
          <a:ext cx="2613915" cy="1226570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1"/>
          <a:srcRect/>
          <a:stretch>
            <a:fillRect t="-30000" b="-300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83E667-DAB3-4B24-B110-48454CD54BC5}">
      <dsp:nvSpPr>
        <dsp:cNvPr id="0" name=""/>
        <dsp:cNvSpPr/>
      </dsp:nvSpPr>
      <dsp:spPr>
        <a:xfrm>
          <a:off x="88833" y="1289536"/>
          <a:ext cx="2593302" cy="22881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0" rIns="17780" bIns="0" numCol="1" spcCol="1270" anchor="ctr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980202"/>
              </a:solidFill>
            </a:rPr>
            <a:t>II </a:t>
          </a:r>
          <a:r>
            <a:rPr lang="ru-RU" sz="1400" b="1" kern="1200" dirty="0">
              <a:solidFill>
                <a:srgbClr val="980202"/>
              </a:solidFill>
            </a:rPr>
            <a:t>Всероссийская педагогическая мастерская для педагогов-кураторов педагогических классов «Учитель будущего подрастает в школе» </a:t>
          </a:r>
          <a:r>
            <a:rPr lang="ru-RU" sz="1400" kern="1200" dirty="0">
              <a:solidFill>
                <a:schemeClr val="tx1"/>
              </a:solidFill>
            </a:rPr>
            <a:t>– 7-9 декабря 2022 года  </a:t>
          </a:r>
        </a:p>
      </dsp:txBody>
      <dsp:txXfrm>
        <a:off x="88833" y="1289536"/>
        <a:ext cx="1826269" cy="2288144"/>
      </dsp:txXfrm>
    </dsp:sp>
    <dsp:sp modelId="{149F42B4-9EEC-4530-8D85-42C71A05F28E}">
      <dsp:nvSpPr>
        <dsp:cNvPr id="0" name=""/>
        <dsp:cNvSpPr/>
      </dsp:nvSpPr>
      <dsp:spPr>
        <a:xfrm flipV="1">
          <a:off x="2039521" y="2253148"/>
          <a:ext cx="44297" cy="44297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915F9B-097E-440B-A27C-4D024FB3D6A7}">
      <dsp:nvSpPr>
        <dsp:cNvPr id="0" name=""/>
        <dsp:cNvSpPr/>
      </dsp:nvSpPr>
      <dsp:spPr>
        <a:xfrm>
          <a:off x="2742810" y="0"/>
          <a:ext cx="2824820" cy="1235175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2"/>
          <a:srcRect/>
          <a:stretch>
            <a:fillRect t="-7000" b="-70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FC4590-F9DF-4C45-B76A-B748818BE92B}">
      <dsp:nvSpPr>
        <dsp:cNvPr id="0" name=""/>
        <dsp:cNvSpPr/>
      </dsp:nvSpPr>
      <dsp:spPr>
        <a:xfrm>
          <a:off x="2801726" y="1302927"/>
          <a:ext cx="2730266" cy="22891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0" rIns="17780" bIns="0" numCol="1" spcCol="1270" anchor="ctr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rgbClr val="780202"/>
              </a:solidFill>
            </a:rPr>
            <a:t> Международная научно-практическая конференция «ДППОШ в системе непрерывного педагогического образования» </a:t>
          </a:r>
          <a:r>
            <a:rPr lang="ru-RU" sz="1400" b="0" kern="1200" dirty="0">
              <a:solidFill>
                <a:schemeClr val="tx1"/>
              </a:solidFill>
            </a:rPr>
            <a:t>- 29-30 ноября 2022 года</a:t>
          </a:r>
        </a:p>
      </dsp:txBody>
      <dsp:txXfrm>
        <a:off x="2801726" y="1302927"/>
        <a:ext cx="1922722" cy="2289124"/>
      </dsp:txXfrm>
    </dsp:sp>
    <dsp:sp modelId="{BC4F84DF-9C8E-488D-8E69-855777A3E790}">
      <dsp:nvSpPr>
        <dsp:cNvPr id="0" name=""/>
        <dsp:cNvSpPr/>
      </dsp:nvSpPr>
      <dsp:spPr>
        <a:xfrm flipH="1" flipV="1">
          <a:off x="4919208" y="2254928"/>
          <a:ext cx="44550" cy="44550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1F7E97-FBF1-4AFE-A95D-4502D6A0E049}">
      <dsp:nvSpPr>
        <dsp:cNvPr id="0" name=""/>
        <dsp:cNvSpPr/>
      </dsp:nvSpPr>
      <dsp:spPr>
        <a:xfrm>
          <a:off x="5691189" y="0"/>
          <a:ext cx="2257646" cy="1186928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1B71E8-30CB-4978-915B-144381A49FC5}">
      <dsp:nvSpPr>
        <dsp:cNvPr id="0" name=""/>
        <dsp:cNvSpPr/>
      </dsp:nvSpPr>
      <dsp:spPr>
        <a:xfrm>
          <a:off x="5657429" y="1350844"/>
          <a:ext cx="2332456" cy="21830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0" rIns="1778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rgbClr val="780202"/>
              </a:solidFill>
            </a:rPr>
            <a:t>Межрегиональный конкурс методических материалов в помощь организаторам ДППОШ </a:t>
          </a:r>
          <a:r>
            <a:rPr lang="ru-RU" sz="1400" b="0" kern="1200" dirty="0">
              <a:solidFill>
                <a:schemeClr val="tx1"/>
              </a:solidFill>
            </a:rPr>
            <a:t>-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 dirty="0">
              <a:solidFill>
                <a:schemeClr val="tx1"/>
              </a:solidFill>
            </a:rPr>
            <a:t>октябрь-декабрь 2022 года</a:t>
          </a:r>
        </a:p>
      </dsp:txBody>
      <dsp:txXfrm>
        <a:off x="5657429" y="1350844"/>
        <a:ext cx="1642575" cy="2183010"/>
      </dsp:txXfrm>
    </dsp:sp>
    <dsp:sp modelId="{B540A2EB-8134-47CD-AD13-799936FDFDF2}">
      <dsp:nvSpPr>
        <dsp:cNvPr id="0" name=""/>
        <dsp:cNvSpPr/>
      </dsp:nvSpPr>
      <dsp:spPr>
        <a:xfrm flipH="1" flipV="1">
          <a:off x="7641668" y="2269521"/>
          <a:ext cx="77799" cy="44297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748368-00C2-4BC6-B6F9-6079D9A2D4B9}">
      <dsp:nvSpPr>
        <dsp:cNvPr id="0" name=""/>
        <dsp:cNvSpPr/>
      </dsp:nvSpPr>
      <dsp:spPr>
        <a:xfrm>
          <a:off x="79304" y="0"/>
          <a:ext cx="2637093" cy="1237446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83E667-DAB3-4B24-B110-48454CD54BC5}">
      <dsp:nvSpPr>
        <dsp:cNvPr id="0" name=""/>
        <dsp:cNvSpPr/>
      </dsp:nvSpPr>
      <dsp:spPr>
        <a:xfrm>
          <a:off x="91476" y="1160008"/>
          <a:ext cx="2616297" cy="24736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0" rIns="17780" bIns="0" numCol="1" spcCol="1270" anchor="ctr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rgbClr val="780202"/>
              </a:solidFill>
            </a:rPr>
            <a:t>РППОШ  им.К.Д.Ушинского</a:t>
          </a:r>
        </a:p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i="1" kern="1200" dirty="0">
              <a:solidFill>
                <a:schemeClr val="tx1"/>
              </a:solidFill>
            </a:rPr>
            <a:t>2019 год </a:t>
          </a:r>
          <a:r>
            <a:rPr lang="ru-RU" sz="1400" kern="1200" dirty="0">
              <a:solidFill>
                <a:schemeClr val="tx1"/>
              </a:solidFill>
            </a:rPr>
            <a:t>– 27 участников из 4 регионов</a:t>
          </a:r>
        </a:p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i="1" kern="1200" dirty="0">
              <a:solidFill>
                <a:schemeClr val="tx1"/>
              </a:solidFill>
            </a:rPr>
            <a:t>2022 год </a:t>
          </a:r>
          <a:r>
            <a:rPr lang="ru-RU" sz="1400" kern="1200" dirty="0">
              <a:solidFill>
                <a:schemeClr val="tx1"/>
              </a:solidFill>
            </a:rPr>
            <a:t>– более 550 участников из 26 регионов России</a:t>
          </a:r>
        </a:p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i="1" kern="1200" dirty="0">
              <a:solidFill>
                <a:schemeClr val="tx1"/>
              </a:solidFill>
            </a:rPr>
            <a:t>2023 год </a:t>
          </a:r>
          <a:r>
            <a:rPr lang="ru-RU" sz="1400" kern="1200" dirty="0">
              <a:solidFill>
                <a:schemeClr val="tx1"/>
              </a:solidFill>
            </a:rPr>
            <a:t>– более 3000 участников из 33 регионов России  </a:t>
          </a:r>
        </a:p>
      </dsp:txBody>
      <dsp:txXfrm>
        <a:off x="91476" y="1160008"/>
        <a:ext cx="1842462" cy="2473616"/>
      </dsp:txXfrm>
    </dsp:sp>
    <dsp:sp modelId="{149F42B4-9EEC-4530-8D85-42C71A05F28E}">
      <dsp:nvSpPr>
        <dsp:cNvPr id="0" name=""/>
        <dsp:cNvSpPr/>
      </dsp:nvSpPr>
      <dsp:spPr>
        <a:xfrm flipV="1">
          <a:off x="2059460" y="2214756"/>
          <a:ext cx="44690" cy="44690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915F9B-097E-440B-A27C-4D024FB3D6A7}">
      <dsp:nvSpPr>
        <dsp:cNvPr id="0" name=""/>
        <dsp:cNvSpPr/>
      </dsp:nvSpPr>
      <dsp:spPr>
        <a:xfrm>
          <a:off x="2768985" y="0"/>
          <a:ext cx="2849867" cy="1393504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FC4590-F9DF-4C45-B76A-B748818BE92B}">
      <dsp:nvSpPr>
        <dsp:cNvPr id="0" name=""/>
        <dsp:cNvSpPr/>
      </dsp:nvSpPr>
      <dsp:spPr>
        <a:xfrm>
          <a:off x="2802998" y="1334249"/>
          <a:ext cx="2805326" cy="23094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0" rIns="17780" bIns="0" numCol="1" spcCol="1270" anchor="ctr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rgbClr val="780202"/>
              </a:solidFill>
            </a:rPr>
            <a:t>Секция «Педагогика» Российской научной конференции школьников «Открытие»</a:t>
          </a:r>
        </a:p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i="1" kern="1200" dirty="0">
              <a:solidFill>
                <a:schemeClr val="tx1"/>
              </a:solidFill>
            </a:rPr>
            <a:t>2021 год </a:t>
          </a:r>
          <a:r>
            <a:rPr lang="ru-RU" sz="1400" kern="1200" dirty="0">
              <a:solidFill>
                <a:schemeClr val="tx1"/>
              </a:solidFill>
            </a:rPr>
            <a:t>– 12 работ из 5 регионов России</a:t>
          </a:r>
        </a:p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i="1" kern="1200" dirty="0">
              <a:solidFill>
                <a:schemeClr val="tx1"/>
              </a:solidFill>
            </a:rPr>
            <a:t>2023 год </a:t>
          </a:r>
          <a:r>
            <a:rPr lang="ru-RU" sz="1400" kern="1200" dirty="0">
              <a:solidFill>
                <a:schemeClr val="tx1"/>
              </a:solidFill>
            </a:rPr>
            <a:t>– 17 работ из 8 регионов России </a:t>
          </a:r>
        </a:p>
      </dsp:txBody>
      <dsp:txXfrm>
        <a:off x="2802998" y="1334249"/>
        <a:ext cx="1975582" cy="2309421"/>
      </dsp:txXfrm>
    </dsp:sp>
    <dsp:sp modelId="{BC4F84DF-9C8E-488D-8E69-855777A3E790}">
      <dsp:nvSpPr>
        <dsp:cNvPr id="0" name=""/>
        <dsp:cNvSpPr/>
      </dsp:nvSpPr>
      <dsp:spPr>
        <a:xfrm flipH="1" flipV="1">
          <a:off x="4964681" y="2294692"/>
          <a:ext cx="44945" cy="44945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1F7E97-FBF1-4AFE-A95D-4502D6A0E049}">
      <dsp:nvSpPr>
        <dsp:cNvPr id="0" name=""/>
        <dsp:cNvSpPr/>
      </dsp:nvSpPr>
      <dsp:spPr>
        <a:xfrm>
          <a:off x="5705770" y="0"/>
          <a:ext cx="2277665" cy="1423228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1B71E8-30CB-4978-915B-144381A49FC5}">
      <dsp:nvSpPr>
        <dsp:cNvPr id="0" name=""/>
        <dsp:cNvSpPr/>
      </dsp:nvSpPr>
      <dsp:spPr>
        <a:xfrm>
          <a:off x="5718203" y="1334249"/>
          <a:ext cx="2260154" cy="22929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0" rIns="1524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rgbClr val="780202"/>
              </a:solidFill>
            </a:rPr>
            <a:t>Профильный лагерь «</a:t>
          </a:r>
          <a:r>
            <a:rPr lang="ru-RU" sz="1200" b="1" i="0" kern="1200" dirty="0">
              <a:solidFill>
                <a:srgbClr val="780202"/>
              </a:solidFill>
            </a:rPr>
            <a:t>Лаборатория профессионального выбора»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i="1" kern="1200" dirty="0">
              <a:solidFill>
                <a:schemeClr val="tx1"/>
              </a:solidFill>
            </a:rPr>
            <a:t>2021 год </a:t>
          </a:r>
          <a:r>
            <a:rPr lang="ru-RU" sz="1200" b="0" i="0" kern="1200" dirty="0">
              <a:solidFill>
                <a:schemeClr val="tx1"/>
              </a:solidFill>
            </a:rPr>
            <a:t>– 104 учащихся 7-9 классов школ Ярославской области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i="1" kern="1200" dirty="0">
              <a:solidFill>
                <a:schemeClr val="tx1"/>
              </a:solidFill>
            </a:rPr>
            <a:t>2023 год </a:t>
          </a:r>
          <a:r>
            <a:rPr lang="ru-RU" sz="1200" b="1" i="1" kern="1200" dirty="0">
              <a:solidFill>
                <a:srgbClr val="780202"/>
              </a:solidFill>
            </a:rPr>
            <a:t> </a:t>
          </a:r>
          <a:r>
            <a:rPr lang="ru-RU" sz="1200" b="1" i="1" kern="1200" dirty="0">
              <a:solidFill>
                <a:schemeClr val="tx1"/>
              </a:solidFill>
            </a:rPr>
            <a:t> </a:t>
          </a:r>
          <a:r>
            <a:rPr lang="ru-RU" sz="1200" kern="1200" dirty="0">
              <a:solidFill>
                <a:schemeClr val="tx1"/>
              </a:solidFill>
            </a:rPr>
            <a:t>– 140 учащихся учащихся 7-9 классов из 7 регионов России</a:t>
          </a:r>
        </a:p>
      </dsp:txBody>
      <dsp:txXfrm>
        <a:off x="5718203" y="1334249"/>
        <a:ext cx="1591658" cy="2292955"/>
      </dsp:txXfrm>
    </dsp:sp>
    <dsp:sp modelId="{B540A2EB-8134-47CD-AD13-799936FDFDF2}">
      <dsp:nvSpPr>
        <dsp:cNvPr id="0" name=""/>
        <dsp:cNvSpPr/>
      </dsp:nvSpPr>
      <dsp:spPr>
        <a:xfrm flipH="1" flipV="1">
          <a:off x="7673544" y="2306367"/>
          <a:ext cx="78489" cy="44690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42633B-55C9-4B5A-9DB8-6D562A2ABFDB}">
      <dsp:nvSpPr>
        <dsp:cNvPr id="0" name=""/>
        <dsp:cNvSpPr/>
      </dsp:nvSpPr>
      <dsp:spPr>
        <a:xfrm>
          <a:off x="0" y="207710"/>
          <a:ext cx="2596597" cy="15579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>
              <a:solidFill>
                <a:srgbClr val="780202"/>
              </a:solidFill>
            </a:rPr>
            <a:t>РППОШ им.К.Д.Ушинского</a:t>
          </a:r>
          <a:r>
            <a:rPr lang="ru-RU" sz="1500" kern="1200" dirty="0"/>
            <a:t>: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- региональный этап -         13 декабря 2023 года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- заключительный этап -   19-22 марта 2024 года</a:t>
          </a:r>
        </a:p>
      </dsp:txBody>
      <dsp:txXfrm>
        <a:off x="0" y="207710"/>
        <a:ext cx="2596597" cy="1557958"/>
      </dsp:txXfrm>
    </dsp:sp>
    <dsp:sp modelId="{6980B402-5CA4-4DB2-8EFA-1D74CDEE46D1}">
      <dsp:nvSpPr>
        <dsp:cNvPr id="0" name=""/>
        <dsp:cNvSpPr/>
      </dsp:nvSpPr>
      <dsp:spPr>
        <a:xfrm>
          <a:off x="2856257" y="207710"/>
          <a:ext cx="2596597" cy="15579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>
              <a:solidFill>
                <a:srgbClr val="780202"/>
              </a:solidFill>
            </a:rPr>
            <a:t>Секция «Педагогика» </a:t>
          </a:r>
          <a:r>
            <a:rPr lang="ru-RU" sz="1500" kern="1200" dirty="0"/>
            <a:t>Российской научной конференции школьников «Открытие»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апрель 2024 года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 </a:t>
          </a:r>
        </a:p>
      </dsp:txBody>
      <dsp:txXfrm>
        <a:off x="2856257" y="207710"/>
        <a:ext cx="2596597" cy="1557958"/>
      </dsp:txXfrm>
    </dsp:sp>
    <dsp:sp modelId="{AC630171-5E4A-4986-B9B2-87ABCB70DC8E}">
      <dsp:nvSpPr>
        <dsp:cNvPr id="0" name=""/>
        <dsp:cNvSpPr/>
      </dsp:nvSpPr>
      <dsp:spPr>
        <a:xfrm>
          <a:off x="5712515" y="207710"/>
          <a:ext cx="2596597" cy="15579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>
              <a:solidFill>
                <a:srgbClr val="780202"/>
              </a:solidFill>
            </a:rPr>
            <a:t>Межрегиональный слет учащихся ППК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18 октября 2023 года</a:t>
          </a:r>
        </a:p>
      </dsp:txBody>
      <dsp:txXfrm>
        <a:off x="5712515" y="207710"/>
        <a:ext cx="2596597" cy="1557958"/>
      </dsp:txXfrm>
    </dsp:sp>
    <dsp:sp modelId="{DAF85F87-0DA3-43C8-BE48-6074FFB6E382}">
      <dsp:nvSpPr>
        <dsp:cNvPr id="0" name=""/>
        <dsp:cNvSpPr/>
      </dsp:nvSpPr>
      <dsp:spPr>
        <a:xfrm>
          <a:off x="1428128" y="2025329"/>
          <a:ext cx="2596597" cy="15579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>
              <a:solidFill>
                <a:schemeClr val="bg1"/>
              </a:solidFill>
            </a:rPr>
            <a:t>Конкурс ЯГПУ им.К.Д.Ушинского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>
              <a:solidFill>
                <a:srgbClr val="780202"/>
              </a:solidFill>
            </a:rPr>
            <a:t>«Первая педагогическая проба»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Ноябрь 2023 года</a:t>
          </a:r>
        </a:p>
      </dsp:txBody>
      <dsp:txXfrm>
        <a:off x="1428128" y="2025329"/>
        <a:ext cx="2596597" cy="1557958"/>
      </dsp:txXfrm>
    </dsp:sp>
    <dsp:sp modelId="{0BD67978-4915-45C7-ABA6-C45E53336740}">
      <dsp:nvSpPr>
        <dsp:cNvPr id="0" name=""/>
        <dsp:cNvSpPr/>
      </dsp:nvSpPr>
      <dsp:spPr>
        <a:xfrm>
          <a:off x="4284386" y="2025329"/>
          <a:ext cx="2596597" cy="15579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>
              <a:solidFill>
                <a:schemeClr val="bg1"/>
              </a:solidFill>
            </a:rPr>
            <a:t>Конкурс ЯГПУ им.К.Д.Ушинского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>
              <a:solidFill>
                <a:srgbClr val="780202"/>
              </a:solidFill>
            </a:rPr>
            <a:t>«Лучший индивидуальный проект школьника»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Апрель 2024 года</a:t>
          </a:r>
        </a:p>
      </dsp:txBody>
      <dsp:txXfrm>
        <a:off x="4284386" y="2025329"/>
        <a:ext cx="2596597" cy="155795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42633B-55C9-4B5A-9DB8-6D562A2ABFDB}">
      <dsp:nvSpPr>
        <dsp:cNvPr id="0" name=""/>
        <dsp:cNvSpPr/>
      </dsp:nvSpPr>
      <dsp:spPr>
        <a:xfrm>
          <a:off x="0" y="207710"/>
          <a:ext cx="2596597" cy="15579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solidFill>
                <a:srgbClr val="780202"/>
              </a:solidFill>
            </a:rPr>
            <a:t>Всероссийская педагогическая мастерская 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solidFill>
                <a:schemeClr val="bg1"/>
              </a:solidFill>
            </a:rPr>
            <a:t>для педагогов-кураторов педагогических классов «Учитель будущего подрастает в школе»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6-8 декабря 2023 года</a:t>
          </a:r>
        </a:p>
      </dsp:txBody>
      <dsp:txXfrm>
        <a:off x="0" y="207710"/>
        <a:ext cx="2596597" cy="1557958"/>
      </dsp:txXfrm>
    </dsp:sp>
    <dsp:sp modelId="{6980B402-5CA4-4DB2-8EFA-1D74CDEE46D1}">
      <dsp:nvSpPr>
        <dsp:cNvPr id="0" name=""/>
        <dsp:cNvSpPr/>
      </dsp:nvSpPr>
      <dsp:spPr>
        <a:xfrm>
          <a:off x="2856257" y="207710"/>
          <a:ext cx="2596597" cy="15579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 dirty="0">
            <a:solidFill>
              <a:schemeClr val="bg1"/>
            </a:solidFill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rgbClr val="780202"/>
              </a:solidFill>
            </a:rPr>
            <a:t>Международная научно-практическая конференция</a:t>
          </a:r>
          <a:r>
            <a:rPr lang="ru-RU" sz="1400" b="1" kern="1200" dirty="0">
              <a:solidFill>
                <a:schemeClr val="bg1"/>
              </a:solidFill>
            </a:rPr>
            <a:t> </a:t>
          </a:r>
          <a:r>
            <a:rPr lang="ru-RU" sz="1400" b="1" i="0" kern="1200" dirty="0">
              <a:solidFill>
                <a:schemeClr val="bg1"/>
              </a:solidFill>
            </a:rPr>
            <a:t>«ДППШ в системе непрерывного педагогического образования»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23-24 ноября 2023 года</a:t>
          </a:r>
          <a:endParaRPr lang="ru-RU" sz="12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 </a:t>
          </a:r>
        </a:p>
      </dsp:txBody>
      <dsp:txXfrm>
        <a:off x="2856257" y="207710"/>
        <a:ext cx="2596597" cy="1557958"/>
      </dsp:txXfrm>
    </dsp:sp>
    <dsp:sp modelId="{AC630171-5E4A-4986-B9B2-87ABCB70DC8E}">
      <dsp:nvSpPr>
        <dsp:cNvPr id="0" name=""/>
        <dsp:cNvSpPr/>
      </dsp:nvSpPr>
      <dsp:spPr>
        <a:xfrm>
          <a:off x="5712515" y="207710"/>
          <a:ext cx="2596597" cy="15579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solidFill>
                <a:srgbClr val="780202"/>
              </a:solidFill>
            </a:rPr>
            <a:t>Межрегиональный конкурс </a:t>
          </a:r>
          <a:r>
            <a:rPr lang="ru-RU" sz="1300" b="1" kern="1200" dirty="0">
              <a:solidFill>
                <a:schemeClr val="bg1"/>
              </a:solidFill>
            </a:rPr>
            <a:t>методических материалов в помощь организаторам ДППШ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0" kern="1200" dirty="0">
              <a:solidFill>
                <a:schemeClr val="bg1"/>
              </a:solidFill>
            </a:rPr>
            <a:t>ноябрь</a:t>
          </a:r>
          <a:r>
            <a:rPr lang="ru-RU" sz="1300" kern="1200" dirty="0"/>
            <a:t> 2023 года</a:t>
          </a:r>
        </a:p>
      </dsp:txBody>
      <dsp:txXfrm>
        <a:off x="5712515" y="207710"/>
        <a:ext cx="2596597" cy="1557958"/>
      </dsp:txXfrm>
    </dsp:sp>
    <dsp:sp modelId="{DAF85F87-0DA3-43C8-BE48-6074FFB6E382}">
      <dsp:nvSpPr>
        <dsp:cNvPr id="0" name=""/>
        <dsp:cNvSpPr/>
      </dsp:nvSpPr>
      <dsp:spPr>
        <a:xfrm>
          <a:off x="1428128" y="2025329"/>
          <a:ext cx="2596597" cy="15579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solidFill>
                <a:srgbClr val="780202"/>
              </a:solidFill>
            </a:rPr>
            <a:t>Заседания 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solidFill>
                <a:schemeClr val="bg1"/>
              </a:solidFill>
            </a:rPr>
            <a:t>Межрегионального методического объединения педагогов-кураторов ППК (групп)</a:t>
          </a:r>
        </a:p>
      </dsp:txBody>
      <dsp:txXfrm>
        <a:off x="1428128" y="2025329"/>
        <a:ext cx="2596597" cy="1557958"/>
      </dsp:txXfrm>
    </dsp:sp>
    <dsp:sp modelId="{0BD67978-4915-45C7-ABA6-C45E53336740}">
      <dsp:nvSpPr>
        <dsp:cNvPr id="0" name=""/>
        <dsp:cNvSpPr/>
      </dsp:nvSpPr>
      <dsp:spPr>
        <a:xfrm>
          <a:off x="4284386" y="2025329"/>
          <a:ext cx="2596597" cy="15579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solidFill>
                <a:srgbClr val="780202"/>
              </a:solidFill>
            </a:rPr>
            <a:t>Стратегическая сессия 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solidFill>
                <a:schemeClr val="bg1"/>
              </a:solidFill>
            </a:rPr>
            <a:t>с участием руководителей и педагогов-кураторов ППК ОО ЯО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29 сентября 2023 года</a:t>
          </a:r>
        </a:p>
      </dsp:txBody>
      <dsp:txXfrm>
        <a:off x="4284386" y="2025329"/>
        <a:ext cx="2596597" cy="155795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89B5B6-051F-4385-A862-D2635DD93AA7}">
      <dsp:nvSpPr>
        <dsp:cNvPr id="0" name=""/>
        <dsp:cNvSpPr/>
      </dsp:nvSpPr>
      <dsp:spPr>
        <a:xfrm>
          <a:off x="0" y="0"/>
          <a:ext cx="7065523" cy="12737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/>
            <a:t>Сопровождение ППК (</a:t>
          </a:r>
          <a:r>
            <a:rPr lang="en-US" sz="3200" kern="1200" dirty="0" err="1"/>
            <a:t>WatsApp</a:t>
          </a:r>
          <a:r>
            <a:rPr lang="ru-RU" sz="3200" kern="1200" dirty="0"/>
            <a:t>)</a:t>
          </a:r>
        </a:p>
      </dsp:txBody>
      <dsp:txXfrm>
        <a:off x="1540476" y="0"/>
        <a:ext cx="5525046" cy="1273715"/>
      </dsp:txXfrm>
    </dsp:sp>
    <dsp:sp modelId="{271C7904-3CF1-4C34-AB9F-736F3F9081DA}">
      <dsp:nvSpPr>
        <dsp:cNvPr id="0" name=""/>
        <dsp:cNvSpPr/>
      </dsp:nvSpPr>
      <dsp:spPr>
        <a:xfrm>
          <a:off x="157972" y="117640"/>
          <a:ext cx="1388982" cy="101897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8E6C0E-026D-4CF4-8C26-0FD51E433134}">
      <dsp:nvSpPr>
        <dsp:cNvPr id="0" name=""/>
        <dsp:cNvSpPr/>
      </dsp:nvSpPr>
      <dsp:spPr>
        <a:xfrm>
          <a:off x="0" y="1391356"/>
          <a:ext cx="7065523" cy="12737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/>
            <a:t>МРЦ г.Ярославля (</a:t>
          </a:r>
          <a:r>
            <a:rPr lang="en-US" sz="3200" kern="1200" dirty="0" err="1"/>
            <a:t>WatsApp</a:t>
          </a:r>
          <a:r>
            <a:rPr lang="ru-RU" sz="3200" kern="1200" dirty="0"/>
            <a:t>)  </a:t>
          </a:r>
        </a:p>
      </dsp:txBody>
      <dsp:txXfrm>
        <a:off x="1540476" y="1391356"/>
        <a:ext cx="5525046" cy="1273715"/>
      </dsp:txXfrm>
    </dsp:sp>
    <dsp:sp modelId="{DC1E69E1-9D26-457F-9A19-73109D661F1E}">
      <dsp:nvSpPr>
        <dsp:cNvPr id="0" name=""/>
        <dsp:cNvSpPr/>
      </dsp:nvSpPr>
      <dsp:spPr>
        <a:xfrm>
          <a:off x="127371" y="1528458"/>
          <a:ext cx="1413104" cy="101897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FB540D-68F5-489E-92EB-3372E819A939}">
      <dsp:nvSpPr>
        <dsp:cNvPr id="0" name=""/>
        <dsp:cNvSpPr/>
      </dsp:nvSpPr>
      <dsp:spPr>
        <a:xfrm>
          <a:off x="0" y="2802174"/>
          <a:ext cx="7065523" cy="12737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/>
            <a:t>Учитель будущего подрастает в школе (чат в </a:t>
          </a:r>
          <a:r>
            <a:rPr lang="en-US" sz="3200" kern="1200" dirty="0"/>
            <a:t>Telegram)</a:t>
          </a:r>
          <a:r>
            <a:rPr lang="ru-RU" sz="3200" kern="1200" dirty="0"/>
            <a:t> </a:t>
          </a:r>
        </a:p>
      </dsp:txBody>
      <dsp:txXfrm>
        <a:off x="1540476" y="2802174"/>
        <a:ext cx="5525046" cy="1273715"/>
      </dsp:txXfrm>
    </dsp:sp>
    <dsp:sp modelId="{9E67C1F9-8F92-4964-810E-B685C5ED2D66}">
      <dsp:nvSpPr>
        <dsp:cNvPr id="0" name=""/>
        <dsp:cNvSpPr/>
      </dsp:nvSpPr>
      <dsp:spPr>
        <a:xfrm>
          <a:off x="127371" y="2929545"/>
          <a:ext cx="1413104" cy="101897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List2#1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List2#1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B424C7-6727-41F8-AD7A-0EAA993867AD}" type="datetimeFigureOut">
              <a:rPr lang="ru-RU" smtClean="0"/>
              <a:pPr/>
              <a:t>28.09.2023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D9A56B-90A8-4BA6-A79A-A38A111F2E4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86"/>
            <a:ext cx="9137695" cy="51399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0773" y="841772"/>
            <a:ext cx="6268369" cy="1790700"/>
          </a:xfrm>
        </p:spPr>
        <p:txBody>
          <a:bodyPr anchor="b">
            <a:normAutofit/>
          </a:bodyPr>
          <a:lstStyle>
            <a:lvl1pPr algn="r">
              <a:defRPr sz="495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10772" y="2701529"/>
            <a:ext cx="6268369" cy="627868"/>
          </a:xfrm>
        </p:spPr>
        <p:txBody>
          <a:bodyPr/>
          <a:lstStyle>
            <a:lvl1pPr marL="0" indent="0" algn="r">
              <a:buNone/>
              <a:defRPr sz="2400">
                <a:solidFill>
                  <a:srgbClr val="435E71"/>
                </a:solidFill>
              </a:defRPr>
            </a:lvl1pPr>
            <a:lvl2pPr marL="457178" indent="0" algn="ctr">
              <a:buNone/>
              <a:defRPr sz="2000"/>
            </a:lvl2pPr>
            <a:lvl3pPr marL="914356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9/28/2023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5" y="144849"/>
            <a:ext cx="1405355" cy="1303696"/>
          </a:xfrm>
          <a:prstGeom prst="rect">
            <a:avLst/>
          </a:prstGeom>
        </p:spPr>
      </p:pic>
      <p:sp>
        <p:nvSpPr>
          <p:cNvPr id="16" name="Текст 15">
            <a:extLst>
              <a:ext uri="{FF2B5EF4-FFF2-40B4-BE49-F238E27FC236}">
                <a16:creationId xmlns:a16="http://schemas.microsoft.com/office/drawing/2014/main" id="{F789B870-8DC8-4DC8-AE37-7E574B027F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0" y="3575050"/>
            <a:ext cx="4306888" cy="958850"/>
          </a:xfrm>
        </p:spPr>
        <p:txBody>
          <a:bodyPr>
            <a:normAutofit/>
          </a:bodyPr>
          <a:lstStyle>
            <a:lvl1pPr marL="0" indent="0" algn="r">
              <a:buNone/>
              <a:defRPr sz="1400"/>
            </a:lvl1pPr>
          </a:lstStyle>
          <a:p>
            <a:pPr lvl="0"/>
            <a:r>
              <a:rPr lang="ru-RU" dirty="0"/>
              <a:t>Автор</a:t>
            </a:r>
          </a:p>
        </p:txBody>
      </p:sp>
    </p:spTree>
    <p:extLst>
      <p:ext uri="{BB962C8B-B14F-4D97-AF65-F5344CB8AC3E}">
        <p14:creationId xmlns:p14="http://schemas.microsoft.com/office/powerpoint/2010/main" val="3386447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9/28/2023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346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Вставка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450E4D-1D33-4885-9E68-11DDDBEE3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838CAC5-5279-4AD9-836A-B0850EC40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9/28/2023</a:t>
            </a:fld>
            <a:endParaRPr lang="en-US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33F61A0-3600-4B16-9710-7005F7235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F731C-0B76-4313-8138-7A51925FF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0018FAF4-72BB-42CE-A56A-1AB51DC8B2AB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1682466" y="1437816"/>
            <a:ext cx="6834077" cy="295797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6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8650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7" y="273846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846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9/28/2023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321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9/28/2023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5" y="144849"/>
            <a:ext cx="1405355" cy="130369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62223" y="2018923"/>
            <a:ext cx="1358020" cy="14304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BC5940A3-535D-41B2-97D1-1BBDCCF1D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2466" y="273846"/>
            <a:ext cx="683288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600" b="0">
                <a:solidFill>
                  <a:srgbClr val="B40000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DD82E3E-5265-4D59-85FC-0EFE75F05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2465" y="1638676"/>
            <a:ext cx="6832887" cy="32683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E17E3EF7-CF05-451C-BFFC-08297BD40DD9}"/>
              </a:ext>
            </a:extLst>
          </p:cNvPr>
          <p:cNvCxnSpPr/>
          <p:nvPr/>
        </p:nvCxnSpPr>
        <p:spPr>
          <a:xfrm>
            <a:off x="8759323" y="273847"/>
            <a:ext cx="0" cy="4633133"/>
          </a:xfrm>
          <a:prstGeom prst="line">
            <a:avLst/>
          </a:prstGeom>
          <a:ln w="9525">
            <a:solidFill>
              <a:srgbClr val="CAB1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212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4153" y="949149"/>
            <a:ext cx="6586435" cy="2139553"/>
          </a:xfrm>
        </p:spPr>
        <p:txBody>
          <a:bodyPr anchor="b">
            <a:normAutofit/>
          </a:bodyPr>
          <a:lstStyle>
            <a:lvl1pPr algn="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9/28/2023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5" y="144849"/>
            <a:ext cx="1405355" cy="130369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62223" y="2018923"/>
            <a:ext cx="1358020" cy="14304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</p:spTree>
    <p:extLst>
      <p:ext uri="{BB962C8B-B14F-4D97-AF65-F5344CB8AC3E}">
        <p14:creationId xmlns:p14="http://schemas.microsoft.com/office/powerpoint/2010/main" val="2198069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9/28/2023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101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273846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6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7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4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6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4" y="1878807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9/28/2023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74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9/28/2023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620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9/28/2023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581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9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3"/>
            <a:ext cx="4629151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3"/>
            <a:ext cx="2949179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6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3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9/28/2023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979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9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3"/>
            <a:ext cx="4629151" cy="365521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6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3"/>
            <a:ext cx="2949179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6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3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9/28/2023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953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82466" y="273846"/>
            <a:ext cx="683288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2465" y="1638676"/>
            <a:ext cx="6832887" cy="32683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1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9D8BC-3F7A-4360-BB6D-F1FCB3470FB4}" type="datetimeFigureOut">
              <a:rPr lang="en-US" smtClean="0"/>
              <a:pPr/>
              <a:t>9/28/2023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968C264-96DB-4FD5-95DE-A7E25F28C607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5" y="144849"/>
            <a:ext cx="1405355" cy="1303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68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  <p:sldLayoutId id="2147483886" r:id="rId12"/>
  </p:sldLayoutIdLst>
  <p:txStyles>
    <p:titleStyle>
      <a:lvl1pPr algn="l" defTabSz="914356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334D5E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libri" panose="020F0502020204030204" pitchFamily="34" charset="0"/>
          <a:ea typeface="+mj-ea"/>
          <a:cs typeface="+mj-cs"/>
        </a:defRPr>
      </a:lvl1pPr>
    </p:titleStyle>
    <p:bodyStyle>
      <a:lvl1pPr marL="228589" indent="-228589" algn="l" defTabSz="91435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7" indent="-228589" algn="l" defTabSz="9143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051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6" algn="l" defTabSz="9143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newyspu.ru/psychological_teachers_class/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8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6790" y="901817"/>
            <a:ext cx="6722351" cy="2296573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chemeClr val="accent5">
                    <a:lumMod val="50000"/>
                  </a:schemeClr>
                </a:solidFill>
                <a:effectLst/>
                <a:latin typeface="+mn-lt"/>
              </a:rPr>
              <a:t>Дорожная карта развития сети  </a:t>
            </a:r>
            <a:br>
              <a:rPr lang="ru-RU" sz="3600" dirty="0">
                <a:solidFill>
                  <a:schemeClr val="accent5">
                    <a:lumMod val="50000"/>
                  </a:schemeClr>
                </a:solidFill>
                <a:effectLst/>
                <a:latin typeface="+mn-lt"/>
              </a:rPr>
            </a:br>
            <a:r>
              <a:rPr lang="ru-RU" sz="3600" dirty="0">
                <a:solidFill>
                  <a:schemeClr val="accent5">
                    <a:lumMod val="50000"/>
                  </a:schemeClr>
                </a:solidFill>
                <a:effectLst/>
                <a:latin typeface="+mn-lt"/>
              </a:rPr>
              <a:t>психолого-педагогических классов (групп) </a:t>
            </a:r>
            <a:br>
              <a:rPr lang="ru-RU" sz="3600" dirty="0">
                <a:solidFill>
                  <a:schemeClr val="accent5">
                    <a:lumMod val="50000"/>
                  </a:schemeClr>
                </a:solidFill>
                <a:effectLst/>
                <a:latin typeface="+mn-lt"/>
              </a:rPr>
            </a:br>
            <a:endParaRPr lang="en-US" sz="3600" dirty="0">
              <a:solidFill>
                <a:schemeClr val="accent5">
                  <a:lumMod val="50000"/>
                </a:schemeClr>
              </a:solidFill>
              <a:effectLst/>
              <a:latin typeface="+mn-lt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5E8BD0C-A42C-4375-87CC-8A6141F877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0" y="3093396"/>
            <a:ext cx="4307141" cy="1551343"/>
          </a:xfrm>
        </p:spPr>
        <p:txBody>
          <a:bodyPr>
            <a:normAutofit/>
          </a:bodyPr>
          <a:lstStyle/>
          <a:p>
            <a:r>
              <a:rPr lang="ru-RU" dirty="0"/>
              <a:t> </a:t>
            </a:r>
          </a:p>
          <a:p>
            <a:r>
              <a:rPr lang="ru-RU" b="1" dirty="0"/>
              <a:t>Логинова А.Н.</a:t>
            </a:r>
            <a:r>
              <a:rPr lang="ru-RU" dirty="0"/>
              <a:t>, руководитель </a:t>
            </a:r>
          </a:p>
          <a:p>
            <a:r>
              <a:rPr lang="ru-RU" dirty="0"/>
              <a:t>Центра </a:t>
            </a:r>
            <a:r>
              <a:rPr lang="ru-RU" dirty="0" err="1"/>
              <a:t>допрофессиональной</a:t>
            </a:r>
            <a:r>
              <a:rPr lang="ru-RU" dirty="0"/>
              <a:t> подготовки «Гимназия К.Д.Ушинского» ФГБОУ ВО ЯГПУ им.К.Д.Ушинского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977736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5C5A02-78A1-4F50-8249-D1F956148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1553" y="84484"/>
            <a:ext cx="6832885" cy="994172"/>
          </a:xfrm>
        </p:spPr>
        <p:txBody>
          <a:bodyPr>
            <a:normAutofit/>
          </a:bodyPr>
          <a:lstStyle/>
          <a:p>
            <a:pPr algn="r"/>
            <a:r>
              <a:rPr lang="ru-RU" sz="2800" dirty="0">
                <a:effectLst/>
              </a:rPr>
              <a:t>Дорожная карта развития сети ППК </a:t>
            </a:r>
            <a:br>
              <a:rPr lang="ru-RU" sz="2800" dirty="0">
                <a:effectLst/>
              </a:rPr>
            </a:br>
            <a:r>
              <a:rPr lang="ru-RU" sz="2800" dirty="0">
                <a:effectLst/>
              </a:rPr>
              <a:t>в ОО ЯО на 2023-2024 годы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60FEFDB-880D-471A-A8A2-978AC1ECB0DE}"/>
              </a:ext>
            </a:extLst>
          </p:cNvPr>
          <p:cNvSpPr/>
          <p:nvPr/>
        </p:nvSpPr>
        <p:spPr>
          <a:xfrm>
            <a:off x="2156790" y="1083352"/>
            <a:ext cx="65076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Образовательные события для школьников</a:t>
            </a: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A77514CA-E4B7-45EC-BC84-D0ED676513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1205767"/>
              </p:ext>
            </p:extLst>
          </p:nvPr>
        </p:nvGraphicFramePr>
        <p:xfrm>
          <a:off x="526774" y="1268017"/>
          <a:ext cx="8309113" cy="3790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053047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5C5A02-78A1-4F50-8249-D1F956148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1553" y="84484"/>
            <a:ext cx="6832885" cy="994172"/>
          </a:xfrm>
        </p:spPr>
        <p:txBody>
          <a:bodyPr>
            <a:normAutofit/>
          </a:bodyPr>
          <a:lstStyle/>
          <a:p>
            <a:pPr algn="r"/>
            <a:r>
              <a:rPr lang="ru-RU" sz="2800" dirty="0">
                <a:effectLst/>
              </a:rPr>
              <a:t>Дорожная карта развития сети ППК </a:t>
            </a:r>
            <a:br>
              <a:rPr lang="ru-RU" sz="2800" dirty="0">
                <a:effectLst/>
              </a:rPr>
            </a:br>
            <a:r>
              <a:rPr lang="ru-RU" sz="2800" dirty="0">
                <a:effectLst/>
              </a:rPr>
              <a:t>в ОО ЯО на 2023-2024 годы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60FEFDB-880D-471A-A8A2-978AC1ECB0DE}"/>
              </a:ext>
            </a:extLst>
          </p:cNvPr>
          <p:cNvSpPr/>
          <p:nvPr/>
        </p:nvSpPr>
        <p:spPr>
          <a:xfrm>
            <a:off x="2156790" y="1083352"/>
            <a:ext cx="65076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Образовательные события для педагогов</a:t>
            </a: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A77514CA-E4B7-45EC-BC84-D0ED676513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48643454"/>
              </p:ext>
            </p:extLst>
          </p:nvPr>
        </p:nvGraphicFramePr>
        <p:xfrm>
          <a:off x="526774" y="1268017"/>
          <a:ext cx="8309113" cy="3790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61828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63A584-B807-4F28-AB14-8862B6B69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800" dirty="0"/>
              <a:t>Организационно-методическое обеспечение деятельности ППК (групп)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7B3311C-B778-44C6-A14F-0B238F006729}"/>
              </a:ext>
            </a:extLst>
          </p:cNvPr>
          <p:cNvSpPr/>
          <p:nvPr/>
        </p:nvSpPr>
        <p:spPr>
          <a:xfrm>
            <a:off x="994387" y="1173182"/>
            <a:ext cx="814961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Заключение соглашений о сотрудничестве между ЯГПУ им.К.Д.Ушинского </a:t>
            </a:r>
          </a:p>
          <a:p>
            <a:r>
              <a:rPr lang="ru-RU" dirty="0"/>
              <a:t>и образовательными организациями Ярославской области </a:t>
            </a:r>
          </a:p>
          <a:p>
            <a:r>
              <a:rPr lang="ru-RU" dirty="0"/>
              <a:t>о сопровождении деятельности ППК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Создание реестра образовательных организаций Ярославской области, </a:t>
            </a:r>
          </a:p>
          <a:p>
            <a:r>
              <a:rPr lang="ru-RU" dirty="0"/>
              <a:t>на базе которых действуют ППК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Подготовка методических рекомендаций по разработке и реализации </a:t>
            </a:r>
          </a:p>
          <a:p>
            <a:r>
              <a:rPr lang="ru-RU" dirty="0"/>
              <a:t>регионального компонента содержания образования в ППК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 Разработка мер стимулирования деятельности педагогов-наставников ППК </a:t>
            </a:r>
          </a:p>
          <a:p>
            <a:r>
              <a:rPr lang="ru-RU" dirty="0"/>
              <a:t>образовательных организаций Ярославской области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Внедрение механизмов учета индивидуальных достижений выпускников ППК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Заключение договоров о целевом обучении по программам бакалавриата </a:t>
            </a:r>
          </a:p>
          <a:p>
            <a:r>
              <a:rPr lang="ru-RU" dirty="0"/>
              <a:t>и специалитета с выпускниками ППК образовательных организаций Ярославской</a:t>
            </a:r>
          </a:p>
          <a:p>
            <a:r>
              <a:rPr lang="ru-RU" dirty="0"/>
              <a:t> области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13919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714FFF51-6E36-429D-9A39-D5FC6BAF2813}"/>
              </a:ext>
            </a:extLst>
          </p:cNvPr>
          <p:cNvSpPr txBox="1">
            <a:spLocks/>
          </p:cNvSpPr>
          <p:nvPr/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 algn="l" defTabSz="91435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334D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r"/>
            <a:endParaRPr lang="ru-RU" sz="3200" dirty="0">
              <a:effectLst/>
            </a:endParaRP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1371600" y="953311"/>
            <a:ext cx="7772399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Образовательные события: </a:t>
            </a:r>
            <a:r>
              <a:rPr lang="ru-RU" dirty="0"/>
              <a:t>пресс-релизы и </a:t>
            </a:r>
            <a:r>
              <a:rPr lang="ru-RU" dirty="0" err="1"/>
              <a:t>пост-релизы</a:t>
            </a:r>
            <a:endParaRPr lang="ru-RU" dirty="0"/>
          </a:p>
          <a:p>
            <a:r>
              <a:rPr lang="ru-RU" dirty="0"/>
              <a:t>  </a:t>
            </a:r>
            <a:r>
              <a:rPr lang="ru-RU" b="1" dirty="0">
                <a:solidFill>
                  <a:srgbClr val="002060"/>
                </a:solidFill>
              </a:rPr>
              <a:t>Информационно-методические материалы: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 методические сборники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 банк эффективных практик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 программы и материалы информационно-методических  семинаров</a:t>
            </a:r>
          </a:p>
          <a:p>
            <a:r>
              <a:rPr lang="ru-RU" b="1" dirty="0">
                <a:solidFill>
                  <a:srgbClr val="002060"/>
                </a:solidFill>
              </a:rPr>
              <a:t>Образовательные программы: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 образовательные курсы для школьников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 образовательные курсы для педагогов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ММО педагогов-кураторов ППК: положение о ММО, план заседаний</a:t>
            </a:r>
          </a:p>
          <a:p>
            <a:r>
              <a:rPr lang="ru-RU" b="1" dirty="0">
                <a:solidFill>
                  <a:srgbClr val="002060"/>
                </a:solidFill>
              </a:rPr>
              <a:t>Актуальные документы: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cs typeface="Arial" pitchFamily="34" charset="0"/>
              </a:rPr>
              <a:t> приказы, распоряжения, федерального уровня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cs typeface="Arial" pitchFamily="34" charset="0"/>
              </a:rPr>
              <a:t> договоры, соглашения о сотрудничестве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cs typeface="Arial" pitchFamily="34" charset="0"/>
              </a:rPr>
              <a:t> документы инновационных площадок</a:t>
            </a:r>
          </a:p>
          <a:p>
            <a:r>
              <a:rPr lang="ru-RU" b="1" dirty="0">
                <a:solidFill>
                  <a:srgbClr val="002060"/>
                </a:solidFill>
                <a:cs typeface="Arial" pitchFamily="34" charset="0"/>
              </a:rPr>
              <a:t>Ссылки на электронные ресурсы: </a:t>
            </a:r>
            <a:r>
              <a:rPr lang="ru-RU" dirty="0">
                <a:cs typeface="Arial" pitchFamily="34" charset="0"/>
              </a:rPr>
              <a:t>РППОШ, ВПМ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ru-RU" dirty="0"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81328" y="145915"/>
            <a:ext cx="761675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solidFill>
                  <a:srgbClr val="780202"/>
                </a:solidFill>
              </a:rPr>
              <a:t>Страница ППК «Учитель будущего подрастает в школе»</a:t>
            </a:r>
          </a:p>
          <a:p>
            <a:pPr algn="ctr"/>
            <a:r>
              <a:rPr lang="ru-RU" sz="2000" b="1" u="sng" dirty="0">
                <a:hlinkClick r:id="rId2"/>
              </a:rPr>
              <a:t>https://newyspu.ru/psychological_teachers_class/</a:t>
            </a:r>
            <a:endParaRPr lang="ru-RU" sz="2000" b="1" dirty="0"/>
          </a:p>
          <a:p>
            <a:pPr algn="r"/>
            <a:endParaRPr lang="ru-RU" sz="2400" b="1" dirty="0">
              <a:solidFill>
                <a:srgbClr val="78020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9306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714FFF51-6E36-429D-9A39-D5FC6BAF2813}"/>
              </a:ext>
            </a:extLst>
          </p:cNvPr>
          <p:cNvSpPr txBox="1">
            <a:spLocks/>
          </p:cNvSpPr>
          <p:nvPr/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 algn="l" defTabSz="91435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334D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r"/>
            <a:endParaRPr lang="ru-RU" sz="3200" dirty="0"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17515" y="135371"/>
            <a:ext cx="73832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1C2F40"/>
                </a:solidFill>
              </a:rPr>
              <a:t>Портал «Школа профессий будущего»</a:t>
            </a:r>
          </a:p>
        </p:txBody>
      </p:sp>
      <p:pic>
        <p:nvPicPr>
          <p:cNvPr id="1027" name="Picture 3" descr="C:\Users\Александра\Desktop\2022-12-04_11-21-5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8750" y="917135"/>
            <a:ext cx="3905250" cy="2200275"/>
          </a:xfrm>
          <a:prstGeom prst="rect">
            <a:avLst/>
          </a:prstGeom>
          <a:noFill/>
        </p:spPr>
      </p:pic>
      <p:pic>
        <p:nvPicPr>
          <p:cNvPr id="1028" name="Picture 4" descr="C:\Users\Александра\Desktop\2022-12-04_11-08-5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15867" y="926865"/>
            <a:ext cx="3905250" cy="2200275"/>
          </a:xfrm>
          <a:prstGeom prst="rect">
            <a:avLst/>
          </a:prstGeom>
          <a:noFill/>
        </p:spPr>
      </p:pic>
      <p:pic>
        <p:nvPicPr>
          <p:cNvPr id="1029" name="Picture 5" descr="C:\Users\Александра\Desktop\2022-12-04_11-14-0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25596" y="2943225"/>
            <a:ext cx="3905250" cy="2200275"/>
          </a:xfrm>
          <a:prstGeom prst="rect">
            <a:avLst/>
          </a:prstGeom>
          <a:noFill/>
        </p:spPr>
      </p:pic>
      <p:pic>
        <p:nvPicPr>
          <p:cNvPr id="1030" name="Picture 6" descr="C:\Users\Александра\Desktop\2022-12-04_11-14-50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38750" y="2943225"/>
            <a:ext cx="3905250" cy="22002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279034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2286000" y="184827"/>
            <a:ext cx="61089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sz="3600" b="1" dirty="0">
                <a:solidFill>
                  <a:schemeClr val="accent5">
                    <a:lumMod val="50000"/>
                  </a:schemeClr>
                </a:solidFill>
              </a:rPr>
              <a:t>Группы в социальных сетях</a:t>
            </a:r>
          </a:p>
        </p:txBody>
      </p:sp>
      <p:graphicFrame>
        <p:nvGraphicFramePr>
          <p:cNvPr id="5" name="Схема 4"/>
          <p:cNvGraphicFramePr/>
          <p:nvPr/>
        </p:nvGraphicFramePr>
        <p:xfrm>
          <a:off x="1523999" y="846306"/>
          <a:ext cx="7065523" cy="40758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521162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01F984-6940-4D92-808B-F0995BC0E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2466" y="138410"/>
            <a:ext cx="6832885" cy="402015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effectLst/>
              </a:rPr>
              <a:t>       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B0DA7B21-39ED-46D7-B4E3-60D483EEDD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2602759"/>
              </p:ext>
            </p:extLst>
          </p:nvPr>
        </p:nvGraphicFramePr>
        <p:xfrm>
          <a:off x="0" y="1353520"/>
          <a:ext cx="9143997" cy="3789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7078">
                  <a:extLst>
                    <a:ext uri="{9D8B030D-6E8A-4147-A177-3AD203B41FA5}">
                      <a16:colId xmlns:a16="http://schemas.microsoft.com/office/drawing/2014/main" val="2806286703"/>
                    </a:ext>
                  </a:extLst>
                </a:gridCol>
                <a:gridCol w="7692884">
                  <a:extLst>
                    <a:ext uri="{9D8B030D-6E8A-4147-A177-3AD203B41FA5}">
                      <a16:colId xmlns:a16="http://schemas.microsoft.com/office/drawing/2014/main" val="2972513693"/>
                    </a:ext>
                  </a:extLst>
                </a:gridCol>
                <a:gridCol w="974035">
                  <a:extLst>
                    <a:ext uri="{9D8B030D-6E8A-4147-A177-3AD203B41FA5}">
                      <a16:colId xmlns:a16="http://schemas.microsoft.com/office/drawing/2014/main" val="3494064839"/>
                    </a:ext>
                  </a:extLst>
                </a:gridCol>
              </a:tblGrid>
              <a:tr h="570219">
                <a:tc>
                  <a:txBody>
                    <a:bodyPr/>
                    <a:lstStyle/>
                    <a:p>
                      <a:r>
                        <a:rPr lang="ru-RU" dirty="0"/>
                        <a:t>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Вопрос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Доля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4400832"/>
                  </a:ext>
                </a:extLst>
              </a:tr>
              <a:tr h="754552">
                <a:tc>
                  <a:txBody>
                    <a:bodyPr/>
                    <a:lstStyle/>
                    <a:p>
                      <a:r>
                        <a:rPr lang="ru-RU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Выстроена ли в Вашей образовательной организации (далее – ОО) система деятельности психолого-педагогических классов (групп, объединений) (далее – ППК) в соответствие с Концепцией деятельности ППК?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97 %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918735"/>
                  </a:ext>
                </a:extLst>
              </a:tr>
              <a:tr h="570219">
                <a:tc>
                  <a:txBody>
                    <a:bodyPr/>
                    <a:lstStyle/>
                    <a:p>
                      <a:r>
                        <a:rPr lang="ru-RU" sz="1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Сотрудничаете ли Вы с педагогическим университетом, педагогическим колледжем в области организации </a:t>
                      </a:r>
                      <a:r>
                        <a:rPr lang="ru-RU" sz="1400" dirty="0" err="1"/>
                        <a:t>допрофессиональной</a:t>
                      </a:r>
                      <a:r>
                        <a:rPr lang="ru-RU" sz="1400" dirty="0"/>
                        <a:t> педагогической подготовки школьников?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94 %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8616005"/>
                  </a:ext>
                </a:extLst>
              </a:tr>
              <a:tr h="754552">
                <a:tc>
                  <a:txBody>
                    <a:bodyPr/>
                    <a:lstStyle/>
                    <a:p>
                      <a:r>
                        <a:rPr lang="ru-RU" sz="1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Принимают ли участие педагоги и руководители Вашей ОО в обучении по программам повышения квалификации, по вопросам </a:t>
                      </a:r>
                      <a:r>
                        <a:rPr lang="ru-RU" sz="1400" dirty="0" err="1"/>
                        <a:t>допрофессиональной</a:t>
                      </a:r>
                      <a:r>
                        <a:rPr lang="ru-RU" sz="1400" dirty="0"/>
                        <a:t> педагогической подготовки?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97 %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3990129"/>
                  </a:ext>
                </a:extLst>
              </a:tr>
              <a:tr h="570219">
                <a:tc>
                  <a:txBody>
                    <a:bodyPr/>
                    <a:lstStyle/>
                    <a:p>
                      <a:r>
                        <a:rPr lang="ru-RU" sz="1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Располагаете ли Вы достаточным количеством информационно-методических материалов для организации деятельности ППК?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88 %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8595464"/>
                  </a:ext>
                </a:extLst>
              </a:tr>
              <a:tr h="570219">
                <a:tc>
                  <a:txBody>
                    <a:bodyPr/>
                    <a:lstStyle/>
                    <a:p>
                      <a:r>
                        <a:rPr lang="ru-RU" sz="1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Принимает ли Ваше ОО участие в разработке образовательных программ и информационно-методических материалов для ППК?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91 %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1120010"/>
                  </a:ext>
                </a:extLst>
              </a:tr>
            </a:tbl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DE9AB83-4A61-45AF-A7F6-9D2F68C509B2}"/>
              </a:ext>
            </a:extLst>
          </p:cNvPr>
          <p:cNvSpPr/>
          <p:nvPr/>
        </p:nvSpPr>
        <p:spPr>
          <a:xfrm>
            <a:off x="1311966" y="138410"/>
            <a:ext cx="783203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Анкета </a:t>
            </a:r>
          </a:p>
          <a:p>
            <a:pPr algn="ctr"/>
            <a:r>
              <a:rPr lang="ru-RU" sz="1600" b="1" dirty="0"/>
              <a:t>для руководителей и педагогов образовательных организаций, </a:t>
            </a:r>
          </a:p>
          <a:p>
            <a:pPr algn="ctr"/>
            <a:r>
              <a:rPr lang="ru-RU" sz="1600" b="1" dirty="0"/>
              <a:t>в которых функционируют психолого-педагогические классы (группы, объединения)</a:t>
            </a:r>
          </a:p>
          <a:p>
            <a:pPr algn="ctr"/>
            <a:r>
              <a:rPr lang="ru-RU" sz="1600" i="1" dirty="0"/>
              <a:t>(май 2023 года)</a:t>
            </a:r>
          </a:p>
        </p:txBody>
      </p:sp>
    </p:spTree>
    <p:extLst>
      <p:ext uri="{BB962C8B-B14F-4D97-AF65-F5344CB8AC3E}">
        <p14:creationId xmlns:p14="http://schemas.microsoft.com/office/powerpoint/2010/main" val="25796086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01F984-6940-4D92-808B-F0995BC0E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2466" y="138410"/>
            <a:ext cx="6832885" cy="402015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effectLst/>
              </a:rPr>
              <a:t>       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B0DA7B21-39ED-46D7-B4E3-60D483EEDD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6067046"/>
              </p:ext>
            </p:extLst>
          </p:nvPr>
        </p:nvGraphicFramePr>
        <p:xfrm>
          <a:off x="0" y="-40550"/>
          <a:ext cx="9143997" cy="5224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440">
                  <a:extLst>
                    <a:ext uri="{9D8B030D-6E8A-4147-A177-3AD203B41FA5}">
                      <a16:colId xmlns:a16="http://schemas.microsoft.com/office/drawing/2014/main" val="2806286703"/>
                    </a:ext>
                  </a:extLst>
                </a:gridCol>
                <a:gridCol w="7752522">
                  <a:extLst>
                    <a:ext uri="{9D8B030D-6E8A-4147-A177-3AD203B41FA5}">
                      <a16:colId xmlns:a16="http://schemas.microsoft.com/office/drawing/2014/main" val="2972513693"/>
                    </a:ext>
                  </a:extLst>
                </a:gridCol>
                <a:gridCol w="974035">
                  <a:extLst>
                    <a:ext uri="{9D8B030D-6E8A-4147-A177-3AD203B41FA5}">
                      <a16:colId xmlns:a16="http://schemas.microsoft.com/office/drawing/2014/main" val="3494064839"/>
                    </a:ext>
                  </a:extLst>
                </a:gridCol>
              </a:tblGrid>
              <a:tr h="552813">
                <a:tc>
                  <a:txBody>
                    <a:bodyPr/>
                    <a:lstStyle/>
                    <a:p>
                      <a:r>
                        <a:rPr lang="ru-RU" dirty="0"/>
                        <a:t>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Вопрос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Доля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4400832"/>
                  </a:ext>
                </a:extLst>
              </a:tr>
              <a:tr h="552813">
                <a:tc>
                  <a:txBody>
                    <a:bodyPr/>
                    <a:lstStyle/>
                    <a:p>
                      <a:r>
                        <a:rPr lang="ru-RU" sz="14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Принимают ли участие педагоги и руководители Вашей ОО в информационно-методических семинарах, научно-практических конференциях по вопросам </a:t>
                      </a:r>
                      <a:r>
                        <a:rPr lang="ru-RU" sz="1400" dirty="0" err="1"/>
                        <a:t>допрофессиональной</a:t>
                      </a:r>
                      <a:r>
                        <a:rPr lang="ru-RU" sz="1400" dirty="0"/>
                        <a:t> педагогической подготовки школьников?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97 %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918735"/>
                  </a:ext>
                </a:extLst>
              </a:tr>
              <a:tr h="552813">
                <a:tc>
                  <a:txBody>
                    <a:bodyPr/>
                    <a:lstStyle/>
                    <a:p>
                      <a:r>
                        <a:rPr lang="ru-RU" sz="14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Организуете ли Вы профессиональные пробы обучающихся ПППК в своей ОО или на базе партнерских организаций, в том числе с участие педагогического вуза или педагогического колледжа, в том числе в сетевой форме?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88 %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8616005"/>
                  </a:ext>
                </a:extLst>
              </a:tr>
              <a:tr h="552813">
                <a:tc>
                  <a:txBody>
                    <a:bodyPr/>
                    <a:lstStyle/>
                    <a:p>
                      <a:r>
                        <a:rPr lang="ru-RU" sz="14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Принимают ли участие обучающиеся ППК Вашей ОО в межрегиональных и всероссийских мероприятиях для педагогически одаренных школьников?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88 %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3990129"/>
                  </a:ext>
                </a:extLst>
              </a:tr>
              <a:tr h="552813">
                <a:tc>
                  <a:txBody>
                    <a:bodyPr/>
                    <a:lstStyle/>
                    <a:p>
                      <a:r>
                        <a:rPr lang="ru-RU" sz="14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Есть ли у педагогов и руководителей Вашей ОО возможность получить консультацию у сотрудников педагогического университета по вопросам сопровождения деятельности ППК?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100 %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8595464"/>
                  </a:ext>
                </a:extLst>
              </a:tr>
              <a:tr h="552813">
                <a:tc>
                  <a:txBody>
                    <a:bodyPr/>
                    <a:lstStyle/>
                    <a:p>
                      <a:r>
                        <a:rPr lang="ru-RU" sz="14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Используете ли Вы в своей работе с обучающимися ППК и организации деятельности ППК Вашей ОО информационные материалы тематических страниц сайтов педагогических университетов и колледжей и электронных порталов, посвященных вопросам </a:t>
                      </a:r>
                      <a:r>
                        <a:rPr lang="ru-RU" sz="1400" dirty="0" err="1"/>
                        <a:t>допрофессиональной</a:t>
                      </a:r>
                      <a:r>
                        <a:rPr lang="ru-RU" sz="1400" dirty="0"/>
                        <a:t> педагогической подготовки школьников?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97 %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1120010"/>
                  </a:ext>
                </a:extLst>
              </a:tr>
              <a:tr h="552813">
                <a:tc>
                  <a:txBody>
                    <a:bodyPr/>
                    <a:lstStyle/>
                    <a:p>
                      <a:r>
                        <a:rPr lang="ru-RU" sz="14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Удовлетворены ли Вы качеством научно-методических материалов по вопросам </a:t>
                      </a:r>
                      <a:r>
                        <a:rPr lang="ru-RU" sz="1400" dirty="0" err="1"/>
                        <a:t>допрофессиональной</a:t>
                      </a:r>
                      <a:r>
                        <a:rPr lang="ru-RU" sz="1400" dirty="0"/>
                        <a:t> педагогической подготовки обучающихся, разработанных педагогическим университетом?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94 %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17186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03578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01F984-6940-4D92-808B-F0995BC0E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2466" y="138410"/>
            <a:ext cx="6832885" cy="402015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effectLst/>
              </a:rPr>
              <a:t>       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B0DA7B21-39ED-46D7-B4E3-60D483EEDD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5695381"/>
              </p:ext>
            </p:extLst>
          </p:nvPr>
        </p:nvGraphicFramePr>
        <p:xfrm>
          <a:off x="89452" y="1313960"/>
          <a:ext cx="9054545" cy="38295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988">
                  <a:extLst>
                    <a:ext uri="{9D8B030D-6E8A-4147-A177-3AD203B41FA5}">
                      <a16:colId xmlns:a16="http://schemas.microsoft.com/office/drawing/2014/main" val="2806286703"/>
                    </a:ext>
                  </a:extLst>
                </a:gridCol>
                <a:gridCol w="7752522">
                  <a:extLst>
                    <a:ext uri="{9D8B030D-6E8A-4147-A177-3AD203B41FA5}">
                      <a16:colId xmlns:a16="http://schemas.microsoft.com/office/drawing/2014/main" val="2972513693"/>
                    </a:ext>
                  </a:extLst>
                </a:gridCol>
                <a:gridCol w="974035">
                  <a:extLst>
                    <a:ext uri="{9D8B030D-6E8A-4147-A177-3AD203B41FA5}">
                      <a16:colId xmlns:a16="http://schemas.microsoft.com/office/drawing/2014/main" val="3494064839"/>
                    </a:ext>
                  </a:extLst>
                </a:gridCol>
              </a:tblGrid>
              <a:tr h="678210">
                <a:tc>
                  <a:txBody>
                    <a:bodyPr/>
                    <a:lstStyle/>
                    <a:p>
                      <a:r>
                        <a:rPr lang="ru-RU" dirty="0"/>
                        <a:t>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Вопрос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Доля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4400832"/>
                  </a:ext>
                </a:extLst>
              </a:tr>
              <a:tr h="678210">
                <a:tc>
                  <a:txBody>
                    <a:bodyPr/>
                    <a:lstStyle/>
                    <a:p>
                      <a:r>
                        <a:rPr lang="ru-RU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Внедрена ли в Вашей ОО система выявления и привлечения педагогически одаренных  обучающихся в ППК?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C00000"/>
                          </a:solidFill>
                        </a:rPr>
                        <a:t>85 %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918735"/>
                  </a:ext>
                </a:extLst>
              </a:tr>
              <a:tr h="897454">
                <a:tc>
                  <a:txBody>
                    <a:bodyPr/>
                    <a:lstStyle/>
                    <a:p>
                      <a:r>
                        <a:rPr lang="ru-RU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Удовлетворены ли Вы и обучающиеся ППК Вашей ОО количеством и содержанием межрегиональных и всероссийских мероприятиях для педагогически одаренных школьников?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C00000"/>
                          </a:solidFill>
                        </a:rPr>
                        <a:t>82 %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8616005"/>
                  </a:ext>
                </a:extLst>
              </a:tr>
              <a:tr h="897454">
                <a:tc>
                  <a:txBody>
                    <a:bodyPr/>
                    <a:lstStyle/>
                    <a:p>
                      <a:r>
                        <a:rPr lang="ru-RU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Мотивированы ли выпускники ППК Вашей ОО на поступление в образовательные организации высшего и среднего (педагогического) образования, в том числе на целевое обучение на педагогические направления подготовки с дальнейшим трудоустройством?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C00000"/>
                          </a:solidFill>
                        </a:rPr>
                        <a:t>85 %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3990129"/>
                  </a:ext>
                </a:extLst>
              </a:tr>
              <a:tr h="678210">
                <a:tc>
                  <a:txBody>
                    <a:bodyPr/>
                    <a:lstStyle/>
                    <a:p>
                      <a:r>
                        <a:rPr lang="ru-RU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Удовлетворены ли Вы доступностью информации от педагогических университетов об учете индивидуальных достижений выпускников ППК?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C00000"/>
                          </a:solidFill>
                        </a:rPr>
                        <a:t>85 %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8595464"/>
                  </a:ext>
                </a:extLst>
              </a:tr>
            </a:tbl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FB3AFFF-16E8-4A6A-A8D0-EC2A4BD5B3A4}"/>
              </a:ext>
            </a:extLst>
          </p:cNvPr>
          <p:cNvSpPr/>
          <p:nvPr/>
        </p:nvSpPr>
        <p:spPr>
          <a:xfrm>
            <a:off x="1321907" y="138410"/>
            <a:ext cx="782209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Анкета </a:t>
            </a:r>
          </a:p>
          <a:p>
            <a:pPr algn="ctr"/>
            <a:r>
              <a:rPr lang="ru-RU" sz="1600" b="1" dirty="0"/>
              <a:t>для руководителей и педагогов образовательных организаций, </a:t>
            </a:r>
          </a:p>
          <a:p>
            <a:pPr algn="ctr"/>
            <a:r>
              <a:rPr lang="ru-RU" sz="1600" b="1" dirty="0"/>
              <a:t>в которых функционируют психолого-педагогические классы (группы, объединения)</a:t>
            </a:r>
          </a:p>
          <a:p>
            <a:pPr algn="ctr"/>
            <a:r>
              <a:rPr lang="ru-RU" sz="1600" i="1" dirty="0"/>
              <a:t>(май 2023 года)</a:t>
            </a:r>
          </a:p>
        </p:txBody>
      </p:sp>
    </p:spTree>
    <p:extLst>
      <p:ext uri="{BB962C8B-B14F-4D97-AF65-F5344CB8AC3E}">
        <p14:creationId xmlns:p14="http://schemas.microsoft.com/office/powerpoint/2010/main" val="32960150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>
            <a:extLst>
              <a:ext uri="{FF2B5EF4-FFF2-40B4-BE49-F238E27FC236}">
                <a16:creationId xmlns:a16="http://schemas.microsoft.com/office/drawing/2014/main" id="{84182241-7FDE-4994-AFE9-185CD567F215}"/>
              </a:ext>
            </a:extLst>
          </p:cNvPr>
          <p:cNvSpPr txBox="1">
            <a:spLocks/>
          </p:cNvSpPr>
          <p:nvPr/>
        </p:nvSpPr>
        <p:spPr>
          <a:xfrm>
            <a:off x="2057400" y="974937"/>
            <a:ext cx="6731200" cy="3503543"/>
          </a:xfrm>
          <a:prstGeom prst="rect">
            <a:avLst/>
          </a:prstGeom>
        </p:spPr>
        <p:txBody>
          <a:bodyPr>
            <a:normAutofit/>
          </a:bodyPr>
          <a:lstStyle>
            <a:lvl1pPr marL="228589" indent="-228589" algn="l" defTabSz="91435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66" indent="-228589" algn="l" defTabSz="91435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43" indent="-228589" algn="l" defTabSz="91435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97" indent="-228589" algn="l" defTabSz="91435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3200" b="1" dirty="0">
                <a:solidFill>
                  <a:srgbClr val="002060"/>
                </a:solidFill>
                <a:cs typeface="Times New Roman" panose="02020603050405020304" pitchFamily="18" charset="0"/>
              </a:rPr>
              <a:t>Приглашаем к сотрудничеству</a:t>
            </a:r>
          </a:p>
          <a:p>
            <a:r>
              <a:rPr lang="ru-RU" sz="2400" dirty="0">
                <a:cs typeface="Times New Roman" panose="02020603050405020304" pitchFamily="18" charset="0"/>
              </a:rPr>
              <a:t>Ярославский государственный педагогический университет </a:t>
            </a:r>
            <a:r>
              <a:rPr lang="ru-RU" sz="2400" dirty="0" err="1">
                <a:cs typeface="Times New Roman" panose="02020603050405020304" pitchFamily="18" charset="0"/>
              </a:rPr>
              <a:t>им.К.Д.Ушинского</a:t>
            </a:r>
            <a:endParaRPr lang="ru-RU" sz="2400" dirty="0">
              <a:cs typeface="Times New Roman" panose="02020603050405020304" pitchFamily="18" charset="0"/>
            </a:endParaRPr>
          </a:p>
          <a:p>
            <a:pPr lvl="1"/>
            <a:r>
              <a:rPr lang="ru-RU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http://yspu.org/</a:t>
            </a:r>
          </a:p>
          <a:p>
            <a:pPr marL="0" indent="0">
              <a:buNone/>
            </a:pPr>
            <a:endParaRPr lang="ru-RU" dirty="0">
              <a:cs typeface="Times New Roman" panose="02020603050405020304" pitchFamily="18" charset="0"/>
            </a:endParaRPr>
          </a:p>
          <a:p>
            <a:r>
              <a:rPr lang="ru-RU" sz="2400" dirty="0">
                <a:cs typeface="Times New Roman" panose="02020603050405020304" pitchFamily="18" charset="0"/>
              </a:rPr>
              <a:t>Центр </a:t>
            </a:r>
            <a:r>
              <a:rPr lang="ru-RU" sz="2400" dirty="0" err="1">
                <a:cs typeface="Times New Roman" panose="02020603050405020304" pitchFamily="18" charset="0"/>
              </a:rPr>
              <a:t>допрофессиональной</a:t>
            </a:r>
            <a:r>
              <a:rPr lang="ru-RU" sz="2400" dirty="0">
                <a:cs typeface="Times New Roman" panose="02020603050405020304" pitchFamily="18" charset="0"/>
              </a:rPr>
              <a:t> подготовки</a:t>
            </a:r>
            <a:br>
              <a:rPr lang="ru-RU" sz="2400" dirty="0">
                <a:cs typeface="Times New Roman" panose="02020603050405020304" pitchFamily="18" charset="0"/>
              </a:rPr>
            </a:br>
            <a:r>
              <a:rPr lang="ru-RU" sz="2400" dirty="0">
                <a:cs typeface="Times New Roman" panose="02020603050405020304" pitchFamily="18" charset="0"/>
              </a:rPr>
              <a:t>«Гимназия </a:t>
            </a:r>
            <a:r>
              <a:rPr lang="ru-RU" sz="2400" dirty="0" err="1">
                <a:cs typeface="Times New Roman" panose="02020603050405020304" pitchFamily="18" charset="0"/>
              </a:rPr>
              <a:t>К.Д.Ушинского</a:t>
            </a:r>
            <a:r>
              <a:rPr lang="ru-RU" sz="2400" dirty="0">
                <a:cs typeface="Times New Roman" panose="02020603050405020304" pitchFamily="18" charset="0"/>
              </a:rPr>
              <a:t>»</a:t>
            </a:r>
          </a:p>
          <a:p>
            <a:pPr lvl="1"/>
            <a:r>
              <a:rPr 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cdp</a:t>
            </a:r>
            <a:r>
              <a:rPr lang="ru-RU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@yspu.org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561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24E219D-209E-4B2F-ADD8-C2CBCE6E8638}"/>
              </a:ext>
            </a:extLst>
          </p:cNvPr>
          <p:cNvSpPr/>
          <p:nvPr/>
        </p:nvSpPr>
        <p:spPr>
          <a:xfrm>
            <a:off x="1590261" y="25977"/>
            <a:ext cx="69992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1C2F40"/>
                </a:solidFill>
              </a:rPr>
              <a:t>Дорожная карта развития сети ППК в ОО ЯО на 2022-2023 годы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61052" y="661481"/>
            <a:ext cx="346484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i="1" dirty="0">
              <a:solidFill>
                <a:srgbClr val="002060"/>
              </a:solidFill>
            </a:endParaRPr>
          </a:p>
          <a:p>
            <a:endParaRPr lang="ru-RU" b="1" i="1" dirty="0">
              <a:solidFill>
                <a:srgbClr val="002060"/>
              </a:solidFill>
            </a:endParaRPr>
          </a:p>
          <a:p>
            <a:r>
              <a:rPr lang="ru-RU" b="1" i="1" dirty="0">
                <a:solidFill>
                  <a:srgbClr val="002060"/>
                </a:solidFill>
              </a:rPr>
              <a:t>Соглашение о сотрудничестве </a:t>
            </a:r>
            <a:r>
              <a:rPr lang="ru-RU" dirty="0"/>
              <a:t>по сопровождению ППК с участием организаций общего и дополнительного образования детей, дополнительного профессионального образования, органов управления образованием муниципального и регионального уровней</a:t>
            </a:r>
          </a:p>
          <a:p>
            <a:pPr>
              <a:buFont typeface="Arial" pitchFamily="34" charset="0"/>
              <a:buChar char="•"/>
            </a:pPr>
            <a:r>
              <a:rPr lang="ru-RU" dirty="0"/>
              <a:t> </a:t>
            </a:r>
            <a:r>
              <a:rPr lang="ru-RU" b="1" i="1" dirty="0">
                <a:solidFill>
                  <a:srgbClr val="002060"/>
                </a:solidFill>
              </a:rPr>
              <a:t>План совместных действий 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193475C-8F6C-457C-B1A7-D91C0DD3130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25896" y="463054"/>
            <a:ext cx="3967363" cy="242923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D783729-1A4D-4BDA-B3EA-75844F1C01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1148" y="2773105"/>
            <a:ext cx="4226837" cy="2344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185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/>
          </p:nvPr>
        </p:nvGraphicFramePr>
        <p:xfrm>
          <a:off x="1245140" y="992221"/>
          <a:ext cx="7736269" cy="4000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24E219D-209E-4B2F-ADD8-C2CBCE6E8638}"/>
              </a:ext>
            </a:extLst>
          </p:cNvPr>
          <p:cNvSpPr/>
          <p:nvPr/>
        </p:nvSpPr>
        <p:spPr>
          <a:xfrm>
            <a:off x="1225899" y="0"/>
            <a:ext cx="767512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b="1" dirty="0">
                <a:solidFill>
                  <a:srgbClr val="1C2F40"/>
                </a:solidFill>
              </a:rPr>
              <a:t>Содержательные компоненты деятельности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54699" y="914402"/>
            <a:ext cx="55165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solidFill>
                  <a:srgbClr val="780202"/>
                </a:solidFill>
              </a:rPr>
              <a:t>Управление</a:t>
            </a:r>
            <a:r>
              <a:rPr lang="ru-RU" sz="2000" b="1" dirty="0">
                <a:solidFill>
                  <a:srgbClr val="780202"/>
                </a:solidFill>
              </a:rPr>
              <a:t>: </a:t>
            </a:r>
            <a:r>
              <a:rPr lang="ru-RU" sz="2000" b="1" dirty="0">
                <a:solidFill>
                  <a:schemeClr val="bg1"/>
                </a:solidFill>
              </a:rPr>
              <a:t>планирование, координация, формирование ресурсной базы,  формирование партнерских сетей, организация мониторинга результатов</a:t>
            </a:r>
          </a:p>
        </p:txBody>
      </p:sp>
    </p:spTree>
    <p:extLst>
      <p:ext uri="{BB962C8B-B14F-4D97-AF65-F5344CB8AC3E}">
        <p14:creationId xmlns:p14="http://schemas.microsoft.com/office/powerpoint/2010/main" val="1121596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01F984-6940-4D92-808B-F0995BC0E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2466" y="138410"/>
            <a:ext cx="6832885" cy="402015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effectLst/>
              </a:rPr>
              <a:t>       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B0DA7B21-39ED-46D7-B4E3-60D483EEDD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1398317"/>
              </p:ext>
            </p:extLst>
          </p:nvPr>
        </p:nvGraphicFramePr>
        <p:xfrm>
          <a:off x="2" y="1305411"/>
          <a:ext cx="9143998" cy="38380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052">
                  <a:extLst>
                    <a:ext uri="{9D8B030D-6E8A-4147-A177-3AD203B41FA5}">
                      <a16:colId xmlns:a16="http://schemas.microsoft.com/office/drawing/2014/main" val="2806286703"/>
                    </a:ext>
                  </a:extLst>
                </a:gridCol>
                <a:gridCol w="4393096">
                  <a:extLst>
                    <a:ext uri="{9D8B030D-6E8A-4147-A177-3AD203B41FA5}">
                      <a16:colId xmlns:a16="http://schemas.microsoft.com/office/drawing/2014/main" val="2972513693"/>
                    </a:ext>
                  </a:extLst>
                </a:gridCol>
                <a:gridCol w="4432850">
                  <a:extLst>
                    <a:ext uri="{9D8B030D-6E8A-4147-A177-3AD203B41FA5}">
                      <a16:colId xmlns:a16="http://schemas.microsoft.com/office/drawing/2014/main" val="3494064839"/>
                    </a:ext>
                  </a:extLst>
                </a:gridCol>
              </a:tblGrid>
              <a:tr h="424329">
                <a:tc>
                  <a:txBody>
                    <a:bodyPr/>
                    <a:lstStyle/>
                    <a:p>
                      <a:r>
                        <a:rPr lang="ru-RU" dirty="0"/>
                        <a:t>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Мероприятие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Результат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4400832"/>
                  </a:ext>
                </a:extLst>
              </a:tr>
              <a:tr h="398221">
                <a:tc>
                  <a:txBody>
                    <a:bodyPr/>
                    <a:lstStyle/>
                    <a:p>
                      <a:r>
                        <a:rPr lang="ru-RU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Открытие профильных психолого-педагогических классов (групп) в ОО ЯО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Открыто 38 ППК (групп) в 32 образовательных организациях ЯО, в них обучались 564 школьника</a:t>
                      </a:r>
                    </a:p>
                    <a:p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918735"/>
                  </a:ext>
                </a:extLst>
              </a:tr>
              <a:tr h="690070">
                <a:tc>
                  <a:txBody>
                    <a:bodyPr/>
                    <a:lstStyle/>
                    <a:p>
                      <a:r>
                        <a:rPr lang="ru-RU" sz="1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Заключение соглашений о сотрудничестве по сопровождению ППК (групп) между ОО ЯО И ЯГПУ им.К.Д.Ушинского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Заключено 29 соглашений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8616005"/>
                  </a:ext>
                </a:extLst>
              </a:tr>
              <a:tr h="897454">
                <a:tc>
                  <a:txBody>
                    <a:bodyPr/>
                    <a:lstStyle/>
                    <a:p>
                      <a:r>
                        <a:rPr lang="ru-RU" sz="1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Организация и проведение конкурсных мероприятий психолого-педагогической направленности для учащихся ППК (групп)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В мероприятиях приняли участие более 2000 учащихся. В ЯГПУ им.К.Д.Ушинского поступили 29 учащихся участников, призеров и победителей конкурсных мероприятий психолого-педагогической направленности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3990129"/>
                  </a:ext>
                </a:extLst>
              </a:tr>
              <a:tr h="678210">
                <a:tc>
                  <a:txBody>
                    <a:bodyPr/>
                    <a:lstStyle/>
                    <a:p>
                      <a:r>
                        <a:rPr lang="ru-RU" sz="1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Реализация программ повышения профессионального мастерства организаторов деятельности ППК (групп)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Обучение по программам повышения квалификации ЯГПУ им.К.Д.Ушинского прошли 75 педагогов и руководителей ОО ЯО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8595464"/>
                  </a:ext>
                </a:extLst>
              </a:tr>
            </a:tbl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FB3AFFF-16E8-4A6A-A8D0-EC2A4BD5B3A4}"/>
              </a:ext>
            </a:extLst>
          </p:cNvPr>
          <p:cNvSpPr/>
          <p:nvPr/>
        </p:nvSpPr>
        <p:spPr>
          <a:xfrm>
            <a:off x="1321907" y="138410"/>
            <a:ext cx="782209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1C2F40"/>
                </a:solidFill>
              </a:rPr>
              <a:t>Результаты реализации мероприятий дорожной карты (май 2022 года)</a:t>
            </a:r>
            <a:endParaRPr lang="ru-RU" sz="3200" i="1" dirty="0">
              <a:solidFill>
                <a:srgbClr val="1C2F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9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95540D-7052-484A-ACC5-C3005E0020A8}"/>
              </a:ext>
            </a:extLst>
          </p:cNvPr>
          <p:cNvSpPr txBox="1">
            <a:spLocks/>
          </p:cNvSpPr>
          <p:nvPr/>
        </p:nvSpPr>
        <p:spPr>
          <a:xfrm>
            <a:off x="1202635" y="138095"/>
            <a:ext cx="7484165" cy="925134"/>
          </a:xfrm>
          <a:prstGeom prst="rect">
            <a:avLst/>
          </a:prstGeom>
        </p:spPr>
        <p:txBody>
          <a:bodyPr/>
          <a:lstStyle>
            <a:lvl1pPr algn="l" defTabSz="91435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334D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r"/>
            <a:endParaRPr lang="ru-RU" sz="2400" dirty="0">
              <a:effectLst/>
            </a:endParaRPr>
          </a:p>
          <a:p>
            <a:pPr algn="r"/>
            <a:endParaRPr lang="ru-RU" sz="3200" dirty="0">
              <a:effectLst/>
            </a:endParaRPr>
          </a:p>
        </p:txBody>
      </p:sp>
      <p:graphicFrame>
        <p:nvGraphicFramePr>
          <p:cNvPr id="3" name="Содержимое 12">
            <a:extLst>
              <a:ext uri="{FF2B5EF4-FFF2-40B4-BE49-F238E27FC236}">
                <a16:creationId xmlns:a16="http://schemas.microsoft.com/office/drawing/2014/main" id="{B1CA5BBE-40E4-49A8-AE86-C6AE1CCCB25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6909664"/>
              </p:ext>
            </p:extLst>
          </p:nvPr>
        </p:nvGraphicFramePr>
        <p:xfrm>
          <a:off x="1145948" y="1130170"/>
          <a:ext cx="7788065" cy="3855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D054C29-BDAB-4685-B659-2D835B0F4AE0}"/>
              </a:ext>
            </a:extLst>
          </p:cNvPr>
          <p:cNvSpPr txBox="1"/>
          <p:nvPr/>
        </p:nvSpPr>
        <p:spPr>
          <a:xfrm>
            <a:off x="1381328" y="219537"/>
            <a:ext cx="7609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>
                <a:solidFill>
                  <a:srgbClr val="1C2F40"/>
                </a:solidFill>
              </a:rPr>
              <a:t>Образование: 2022 -2023 учебный год </a:t>
            </a:r>
          </a:p>
        </p:txBody>
      </p:sp>
    </p:spTree>
    <p:extLst>
      <p:ext uri="{BB962C8B-B14F-4D97-AF65-F5344CB8AC3E}">
        <p14:creationId xmlns:p14="http://schemas.microsoft.com/office/powerpoint/2010/main" val="1206456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700787571"/>
              </p:ext>
            </p:extLst>
          </p:nvPr>
        </p:nvGraphicFramePr>
        <p:xfrm>
          <a:off x="1426584" y="941173"/>
          <a:ext cx="7376948" cy="3942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24E219D-209E-4B2F-ADD8-C2CBCE6E8638}"/>
              </a:ext>
            </a:extLst>
          </p:cNvPr>
          <p:cNvSpPr/>
          <p:nvPr/>
        </p:nvSpPr>
        <p:spPr>
          <a:xfrm>
            <a:off x="1293779" y="249713"/>
            <a:ext cx="72957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b="1" dirty="0">
                <a:solidFill>
                  <a:srgbClr val="1C2F40"/>
                </a:solidFill>
              </a:rPr>
              <a:t>Профессиональные сообщества</a:t>
            </a:r>
          </a:p>
        </p:txBody>
      </p:sp>
    </p:spTree>
    <p:extLst>
      <p:ext uri="{BB962C8B-B14F-4D97-AF65-F5344CB8AC3E}">
        <p14:creationId xmlns:p14="http://schemas.microsoft.com/office/powerpoint/2010/main" val="3662251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E6652B6-B0BE-46F5-9842-5E46637C141D}"/>
              </a:ext>
            </a:extLst>
          </p:cNvPr>
          <p:cNvSpPr/>
          <p:nvPr/>
        </p:nvSpPr>
        <p:spPr>
          <a:xfrm>
            <a:off x="1341782" y="55843"/>
            <a:ext cx="705678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b="1" dirty="0">
                <a:solidFill>
                  <a:srgbClr val="002060"/>
                </a:solidFill>
              </a:rPr>
              <a:t>Образовательные события для педагогов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922357861"/>
              </p:ext>
            </p:extLst>
          </p:nvPr>
        </p:nvGraphicFramePr>
        <p:xfrm>
          <a:off x="525294" y="1292086"/>
          <a:ext cx="8093412" cy="3851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281933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E6652B6-B0BE-46F5-9842-5E46637C141D}"/>
              </a:ext>
            </a:extLst>
          </p:cNvPr>
          <p:cNvSpPr/>
          <p:nvPr/>
        </p:nvSpPr>
        <p:spPr>
          <a:xfrm>
            <a:off x="525294" y="55843"/>
            <a:ext cx="78732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b="1" dirty="0">
                <a:solidFill>
                  <a:srgbClr val="002060"/>
                </a:solidFill>
              </a:rPr>
              <a:t>Образовательные события для школьников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406135160"/>
              </p:ext>
            </p:extLst>
          </p:nvPr>
        </p:nvGraphicFramePr>
        <p:xfrm>
          <a:off x="525294" y="1292086"/>
          <a:ext cx="8093412" cy="3851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66712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091592282"/>
              </p:ext>
            </p:extLst>
          </p:nvPr>
        </p:nvGraphicFramePr>
        <p:xfrm>
          <a:off x="1245140" y="992221"/>
          <a:ext cx="7736269" cy="4000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C6C1FF8-B524-4B17-96CC-FBB0DFFE5F1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134" y="0"/>
            <a:ext cx="907573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337583"/>
      </p:ext>
    </p:extLst>
  </p:cSld>
  <p:clrMapOvr>
    <a:masterClrMapping/>
  </p:clrMapOvr>
</p:sld>
</file>

<file path=ppt/theme/theme1.xml><?xml version="1.0" encoding="utf-8"?>
<a:theme xmlns:a="http://schemas.openxmlformats.org/drawingml/2006/main" name="гимназия ушинского5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гимназия ушинского5" id="{E95563DE-5867-44D2-A5B1-BCBF6CFEA320}" vid="{CE1C884F-A068-4095-B43E-F3613805569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гимназия ушинского5</Template>
  <TotalTime>1196</TotalTime>
  <Words>1436</Words>
  <Application>Microsoft Office PowerPoint</Application>
  <PresentationFormat>Экран (16:9)</PresentationFormat>
  <Paragraphs>199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Times New Roman</vt:lpstr>
      <vt:lpstr>Wingdings</vt:lpstr>
      <vt:lpstr>гимназия ушинского5</vt:lpstr>
      <vt:lpstr>Дорожная карта развития сети   психолого-педагогических классов (групп)  </vt:lpstr>
      <vt:lpstr>Презентация PowerPoint</vt:lpstr>
      <vt:lpstr>Презентация PowerPoint</vt:lpstr>
      <vt:lpstr>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Дорожная карта развития сети ППК  в ОО ЯО на 2023-2024 годы</vt:lpstr>
      <vt:lpstr>Дорожная карта развития сети ППК  в ОО ЯО на 2023-2024 годы</vt:lpstr>
      <vt:lpstr>Организационно-методическое обеспечение деятельности ППК (групп)</vt:lpstr>
      <vt:lpstr>Презентация PowerPoint</vt:lpstr>
      <vt:lpstr>Презентация PowerPoint</vt:lpstr>
      <vt:lpstr>Презентация PowerPoint</vt:lpstr>
      <vt:lpstr>       </vt:lpstr>
      <vt:lpstr>       </vt:lpstr>
      <vt:lpstr>      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Школа юного психолога</dc:title>
  <dc:creator>Докладчик</dc:creator>
  <cp:lastModifiedBy>Александра Н. Логинова</cp:lastModifiedBy>
  <cp:revision>156</cp:revision>
  <dcterms:created xsi:type="dcterms:W3CDTF">2020-10-19T08:16:34Z</dcterms:created>
  <dcterms:modified xsi:type="dcterms:W3CDTF">2023-09-28T15:27:07Z</dcterms:modified>
</cp:coreProperties>
</file>