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ABC-C9C5-4614-926D-DABE58028EAC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9908C81-CF7A-4B67-B00B-6A41C8569F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ABC-C9C5-4614-926D-DABE58028EAC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8C81-CF7A-4B67-B00B-6A41C8569F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ABC-C9C5-4614-926D-DABE58028EAC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8C81-CF7A-4B67-B00B-6A41C8569F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ABC-C9C5-4614-926D-DABE58028EAC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9908C81-CF7A-4B67-B00B-6A41C8569F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ABC-C9C5-4614-926D-DABE58028EAC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8C81-CF7A-4B67-B00B-6A41C8569F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ABC-C9C5-4614-926D-DABE58028EAC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8C81-CF7A-4B67-B00B-6A41C8569F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ABC-C9C5-4614-926D-DABE58028EAC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9908C81-CF7A-4B67-B00B-6A41C8569F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ABC-C9C5-4614-926D-DABE58028EAC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8C81-CF7A-4B67-B00B-6A41C8569F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ABC-C9C5-4614-926D-DABE58028EAC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8C81-CF7A-4B67-B00B-6A41C8569F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ABC-C9C5-4614-926D-DABE58028EAC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8C81-CF7A-4B67-B00B-6A41C8569F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60ABC-C9C5-4614-926D-DABE58028EAC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08C81-CF7A-4B67-B00B-6A41C8569F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CF60ABC-C9C5-4614-926D-DABE58028EAC}" type="datetimeFigureOut">
              <a:rPr lang="ru-RU" smtClean="0"/>
              <a:pPr/>
              <a:t>05.02.2015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9908C81-CF7A-4B67-B00B-6A41C8569F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1470025"/>
          </a:xfrm>
        </p:spPr>
        <p:txBody>
          <a:bodyPr/>
          <a:lstStyle/>
          <a:p>
            <a:r>
              <a:rPr lang="en-US" sz="7200" dirty="0" smtClean="0">
                <a:solidFill>
                  <a:srgbClr val="FF0000"/>
                </a:solidFill>
              </a:rPr>
              <a:t>My</a:t>
            </a:r>
            <a:r>
              <a:rPr lang="en-US" dirty="0" smtClean="0"/>
              <a:t> </a:t>
            </a:r>
            <a:r>
              <a:rPr lang="en-US" sz="7200" dirty="0" smtClean="0">
                <a:solidFill>
                  <a:srgbClr val="FF0000"/>
                </a:solidFill>
              </a:rPr>
              <a:t>ideal</a:t>
            </a:r>
            <a:r>
              <a:rPr lang="en-US" dirty="0" smtClean="0"/>
              <a:t> </a:t>
            </a:r>
            <a:r>
              <a:rPr lang="en-US" sz="7200" dirty="0" smtClean="0">
                <a:solidFill>
                  <a:srgbClr val="FF0000"/>
                </a:solidFill>
              </a:rPr>
              <a:t>school</a:t>
            </a:r>
            <a:endParaRPr lang="ru-RU" sz="72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9864" y="967904"/>
            <a:ext cx="6400800" cy="1752600"/>
          </a:xfrm>
        </p:spPr>
        <p:txBody>
          <a:bodyPr/>
          <a:lstStyle/>
          <a:p>
            <a:r>
              <a:rPr lang="en-US" sz="4800" dirty="0">
                <a:solidFill>
                  <a:srgbClr val="00B050"/>
                </a:solidFill>
              </a:rPr>
              <a:t>W</a:t>
            </a:r>
            <a:r>
              <a:rPr lang="en-US" sz="4800" dirty="0" smtClean="0">
                <a:solidFill>
                  <a:srgbClr val="00B050"/>
                </a:solidFill>
              </a:rPr>
              <a:t>hat</a:t>
            </a:r>
            <a:r>
              <a:rPr lang="en-US" dirty="0" smtClean="0"/>
              <a:t> </a:t>
            </a:r>
            <a:r>
              <a:rPr lang="en-US" sz="4800" dirty="0" smtClean="0">
                <a:solidFill>
                  <a:srgbClr val="00B050"/>
                </a:solidFill>
              </a:rPr>
              <a:t>I</a:t>
            </a:r>
            <a:r>
              <a:rPr lang="en-US" dirty="0" smtClean="0"/>
              <a:t> </a:t>
            </a:r>
            <a:r>
              <a:rPr lang="en-US" sz="4800" dirty="0" smtClean="0">
                <a:solidFill>
                  <a:srgbClr val="00B050"/>
                </a:solidFill>
              </a:rPr>
              <a:t>would</a:t>
            </a:r>
            <a:r>
              <a:rPr lang="en-US" dirty="0" smtClean="0"/>
              <a:t> </a:t>
            </a:r>
            <a:r>
              <a:rPr lang="en-US" sz="4800" dirty="0" smtClean="0">
                <a:solidFill>
                  <a:srgbClr val="00B050"/>
                </a:solidFill>
              </a:rPr>
              <a:t>like</a:t>
            </a:r>
            <a:r>
              <a:rPr lang="en-US" dirty="0" smtClean="0"/>
              <a:t> </a:t>
            </a:r>
            <a:r>
              <a:rPr lang="en-US" sz="4800" dirty="0" smtClean="0">
                <a:solidFill>
                  <a:srgbClr val="00B050"/>
                </a:solidFill>
              </a:rPr>
              <a:t>to</a:t>
            </a:r>
            <a:r>
              <a:rPr lang="en-US" dirty="0" smtClean="0"/>
              <a:t> </a:t>
            </a:r>
            <a:r>
              <a:rPr lang="en-US" sz="4800" dirty="0" smtClean="0">
                <a:solidFill>
                  <a:srgbClr val="00B050"/>
                </a:solidFill>
              </a:rPr>
              <a:t>see in my</a:t>
            </a:r>
            <a:r>
              <a:rPr lang="en-US" sz="4800" dirty="0" smtClean="0">
                <a:solidFill>
                  <a:srgbClr val="00B050"/>
                </a:solidFill>
              </a:rPr>
              <a:t> school</a:t>
            </a:r>
            <a:r>
              <a:rPr lang="en-US" dirty="0" smtClean="0"/>
              <a:t> </a:t>
            </a:r>
            <a:r>
              <a:rPr lang="en-US" sz="4800" dirty="0">
                <a:solidFill>
                  <a:srgbClr val="00B050"/>
                </a:solidFill>
              </a:rPr>
              <a:t>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2688848"/>
            <a:ext cx="60115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1</a:t>
            </a:r>
            <a:r>
              <a:rPr lang="ru-RU" sz="2800" dirty="0" smtClean="0">
                <a:solidFill>
                  <a:srgbClr val="7030A0"/>
                </a:solidFill>
              </a:rPr>
              <a:t>.</a:t>
            </a:r>
            <a:r>
              <a:rPr lang="en-US" sz="2800" dirty="0" smtClean="0">
                <a:solidFill>
                  <a:srgbClr val="7030A0"/>
                </a:solidFill>
              </a:rPr>
              <a:t>what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should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be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school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building??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43336" y="3212068"/>
            <a:ext cx="51330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2</a:t>
            </a:r>
            <a:r>
              <a:rPr lang="ru-RU" sz="2800" dirty="0" smtClean="0">
                <a:solidFill>
                  <a:srgbClr val="7030A0"/>
                </a:solidFill>
              </a:rPr>
              <a:t>.</a:t>
            </a:r>
            <a:r>
              <a:rPr lang="en-US" sz="2800" dirty="0" smtClean="0">
                <a:solidFill>
                  <a:srgbClr val="7030A0"/>
                </a:solidFill>
              </a:rPr>
              <a:t>what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should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be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timetable??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3739306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3</a:t>
            </a:r>
            <a:r>
              <a:rPr lang="ru-RU" sz="2800" dirty="0" smtClean="0">
                <a:solidFill>
                  <a:srgbClr val="7030A0"/>
                </a:solidFill>
              </a:rPr>
              <a:t>.</a:t>
            </a:r>
            <a:r>
              <a:rPr lang="en-US" sz="2800" dirty="0" smtClean="0">
                <a:solidFill>
                  <a:srgbClr val="7030A0"/>
                </a:solidFill>
              </a:rPr>
              <a:t>what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should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be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the 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6442" y="3739306"/>
            <a:ext cx="3441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relationship between 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13919" y="4252346"/>
            <a:ext cx="3880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teachers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and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students??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844615" y="4731334"/>
            <a:ext cx="61718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4</a:t>
            </a:r>
            <a:r>
              <a:rPr lang="ru-RU" sz="2800" dirty="0" smtClean="0">
                <a:solidFill>
                  <a:srgbClr val="7030A0"/>
                </a:solidFill>
              </a:rPr>
              <a:t>.</a:t>
            </a:r>
            <a:r>
              <a:rPr lang="en-US" sz="2800" dirty="0" smtClean="0">
                <a:solidFill>
                  <a:srgbClr val="7030A0"/>
                </a:solidFill>
              </a:rPr>
              <a:t>what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should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be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section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at</a:t>
            </a:r>
            <a:r>
              <a:rPr lang="en-US" dirty="0" smtClean="0"/>
              <a:t> </a:t>
            </a:r>
            <a:r>
              <a:rPr lang="en-US" sz="2800" dirty="0" smtClean="0">
                <a:solidFill>
                  <a:srgbClr val="7030A0"/>
                </a:solidFill>
              </a:rPr>
              <a:t>school??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63558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school </a:t>
            </a:r>
            <a:r>
              <a:rPr lang="en-US" dirty="0" smtClean="0"/>
              <a:t>building///school timetable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V="1">
            <a:off x="312473" y="6080125"/>
            <a:ext cx="30692" cy="46038"/>
          </a:xfrm>
        </p:spPr>
      </p:pic>
      <p:sp>
        <p:nvSpPr>
          <p:cNvPr id="4" name="Прямоугольник 3"/>
          <p:cNvSpPr/>
          <p:nvPr/>
        </p:nvSpPr>
        <p:spPr>
          <a:xfrm>
            <a:off x="395536" y="1196752"/>
            <a:ext cx="172819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 want the</a:t>
            </a:r>
          </a:p>
          <a:p>
            <a:r>
              <a:rPr lang="en-US" sz="2400" dirty="0" smtClean="0"/>
              <a:t>school building</a:t>
            </a:r>
          </a:p>
          <a:p>
            <a:r>
              <a:rPr lang="en-US" sz="2400" dirty="0" smtClean="0"/>
              <a:t>Would be</a:t>
            </a:r>
            <a:r>
              <a:rPr lang="en-US" sz="2400" dirty="0" smtClean="0"/>
              <a:t> </a:t>
            </a:r>
            <a:r>
              <a:rPr lang="en-US" sz="2400" dirty="0" smtClean="0"/>
              <a:t>multi-colored.</a:t>
            </a:r>
          </a:p>
          <a:p>
            <a:r>
              <a:rPr lang="en-US" sz="2400" dirty="0" smtClean="0"/>
              <a:t>That would be </a:t>
            </a:r>
            <a:r>
              <a:rPr lang="en-US" sz="2400" dirty="0" smtClean="0"/>
              <a:t>a computer</a:t>
            </a:r>
          </a:p>
          <a:p>
            <a:r>
              <a:rPr lang="en-US" sz="2400" dirty="0" smtClean="0"/>
              <a:t>Room</a:t>
            </a:r>
            <a:r>
              <a:rPr lang="ru-RU" sz="2400" dirty="0" smtClean="0"/>
              <a:t>,</a:t>
            </a:r>
            <a:endParaRPr lang="en-US" sz="2400" dirty="0" smtClean="0"/>
          </a:p>
          <a:p>
            <a:r>
              <a:rPr lang="en-US" sz="2400" dirty="0" smtClean="0"/>
              <a:t>recreation</a:t>
            </a:r>
          </a:p>
          <a:p>
            <a:r>
              <a:rPr lang="en-US" sz="2400" dirty="0" smtClean="0"/>
              <a:t>area that,</a:t>
            </a:r>
          </a:p>
          <a:p>
            <a:r>
              <a:rPr lang="en-US" sz="2400" dirty="0" smtClean="0"/>
              <a:t>in each </a:t>
            </a:r>
          </a:p>
          <a:p>
            <a:r>
              <a:rPr lang="en-US" sz="2400" dirty="0" smtClean="0"/>
              <a:t>corridor </a:t>
            </a:r>
            <a:r>
              <a:rPr lang="en-US" sz="2400" dirty="0" smtClean="0"/>
              <a:t>would be</a:t>
            </a:r>
            <a:r>
              <a:rPr lang="en-US" sz="2400" dirty="0" smtClean="0"/>
              <a:t> </a:t>
            </a:r>
            <a:r>
              <a:rPr lang="en-US" sz="2400" dirty="0" smtClean="0"/>
              <a:t>benches.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020272" y="1214264"/>
            <a:ext cx="1565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I want to </a:t>
            </a:r>
            <a:r>
              <a:rPr lang="en-US" sz="2400" dirty="0" smtClean="0"/>
              <a:t>schedule of the </a:t>
            </a:r>
            <a:r>
              <a:rPr lang="en-US" sz="2400" dirty="0" smtClean="0"/>
              <a:t>lessons </a:t>
            </a:r>
            <a:r>
              <a:rPr lang="en-US" sz="2400" dirty="0" smtClean="0"/>
              <a:t>would be</a:t>
            </a:r>
            <a:r>
              <a:rPr lang="en-US" sz="2400" dirty="0" smtClean="0"/>
              <a:t> </a:t>
            </a:r>
            <a:r>
              <a:rPr lang="en-US" sz="2400" dirty="0" smtClean="0"/>
              <a:t>this :</a:t>
            </a:r>
          </a:p>
          <a:p>
            <a:r>
              <a:rPr lang="en-US" sz="2400" dirty="0" smtClean="0"/>
              <a:t>every day 3 lessons,</a:t>
            </a:r>
          </a:p>
          <a:p>
            <a:r>
              <a:rPr lang="en-US" sz="2400" dirty="0" smtClean="0"/>
              <a:t>Saturday and Sunday weekend.    vacation</a:t>
            </a:r>
          </a:p>
          <a:p>
            <a:r>
              <a:rPr lang="en-US" sz="2400" dirty="0" smtClean="0"/>
              <a:t> 4 times a year.</a:t>
            </a:r>
            <a:endParaRPr lang="ru-RU" sz="24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07704" y="692696"/>
            <a:ext cx="3571096" cy="381760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75856" y="3828240"/>
            <a:ext cx="3384376" cy="3029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320034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relationships between teachers and students...school section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V="1">
            <a:off x="8945563" y="6087809"/>
            <a:ext cx="46037" cy="30670"/>
          </a:xfrm>
        </p:spPr>
      </p:pic>
      <p:sp>
        <p:nvSpPr>
          <p:cNvPr id="4" name="Прямоугольник 3"/>
          <p:cNvSpPr/>
          <p:nvPr/>
        </p:nvSpPr>
        <p:spPr>
          <a:xfrm>
            <a:off x="0" y="1000108"/>
            <a:ext cx="25202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I want teachers and students </a:t>
            </a:r>
            <a:r>
              <a:rPr lang="en-US" sz="2800" dirty="0" smtClean="0"/>
              <a:t>to talk</a:t>
            </a:r>
            <a:r>
              <a:rPr lang="ru-RU" sz="2800" dirty="0" smtClean="0"/>
              <a:t>,</a:t>
            </a:r>
            <a:r>
              <a:rPr lang="en-US" sz="2800" dirty="0" smtClean="0"/>
              <a:t> to</a:t>
            </a:r>
            <a:endParaRPr lang="en-US" sz="2800" dirty="0" smtClean="0"/>
          </a:p>
          <a:p>
            <a:r>
              <a:rPr lang="en-US" sz="2800" dirty="0" smtClean="0"/>
              <a:t>understand </a:t>
            </a:r>
            <a:r>
              <a:rPr lang="en-US" sz="2800" dirty="0" smtClean="0"/>
              <a:t>each other</a:t>
            </a:r>
            <a:r>
              <a:rPr lang="en-US" sz="2800" dirty="0" smtClean="0"/>
              <a:t>. to</a:t>
            </a:r>
            <a:endParaRPr lang="en-US" sz="2800" dirty="0" smtClean="0"/>
          </a:p>
          <a:p>
            <a:r>
              <a:rPr lang="en-US" sz="2800" dirty="0" smtClean="0"/>
              <a:t>communicate </a:t>
            </a:r>
            <a:r>
              <a:rPr lang="en-US" sz="2800" dirty="0" smtClean="0"/>
              <a:t>and </a:t>
            </a:r>
            <a:r>
              <a:rPr lang="en-US" sz="2800" dirty="0" smtClean="0"/>
              <a:t>to be</a:t>
            </a:r>
            <a:r>
              <a:rPr lang="en-US" sz="2800" dirty="0" smtClean="0"/>
              <a:t> </a:t>
            </a:r>
            <a:r>
              <a:rPr lang="en-US" sz="2800" dirty="0" smtClean="0"/>
              <a:t>understanding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432256" y="2743011"/>
            <a:ext cx="343812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I want to be </a:t>
            </a:r>
            <a:r>
              <a:rPr lang="en-US" sz="2800" dirty="0" smtClean="0"/>
              <a:t>at</a:t>
            </a:r>
            <a:r>
              <a:rPr lang="en-US" sz="2800" dirty="0" smtClean="0"/>
              <a:t> school. </a:t>
            </a:r>
            <a:r>
              <a:rPr lang="en-US" sz="2800" dirty="0" smtClean="0"/>
              <a:t>there </a:t>
            </a:r>
            <a:r>
              <a:rPr lang="en-US" sz="2800" dirty="0" smtClean="0"/>
              <a:t>would be</a:t>
            </a:r>
            <a:r>
              <a:rPr lang="en-US" sz="2800" dirty="0" smtClean="0"/>
              <a:t> </a:t>
            </a:r>
            <a:r>
              <a:rPr lang="en-US" sz="2800" dirty="0" smtClean="0"/>
              <a:t>a lot of sections</a:t>
            </a:r>
            <a:r>
              <a:rPr lang="ru-RU" sz="2800" dirty="0" smtClean="0"/>
              <a:t>.</a:t>
            </a:r>
            <a:r>
              <a:rPr lang="en-US" sz="2800" dirty="0" smtClean="0"/>
              <a:t>the children </a:t>
            </a:r>
            <a:r>
              <a:rPr lang="en-US" sz="2800" dirty="0" smtClean="0"/>
              <a:t>would go they</a:t>
            </a:r>
            <a:r>
              <a:rPr lang="ru-RU" sz="2800" dirty="0" smtClean="0"/>
              <a:t>.</a:t>
            </a:r>
            <a:r>
              <a:rPr lang="en-US" sz="2800" dirty="0" smtClean="0"/>
              <a:t>to dance</a:t>
            </a:r>
            <a:r>
              <a:rPr lang="ru-RU" sz="2800" dirty="0" smtClean="0"/>
              <a:t>,</a:t>
            </a:r>
            <a:r>
              <a:rPr lang="en-US" sz="2800" dirty="0" smtClean="0"/>
              <a:t>to choir</a:t>
            </a:r>
            <a:r>
              <a:rPr lang="en-US" sz="2800" dirty="0" smtClean="0"/>
              <a:t>,</a:t>
            </a:r>
            <a:endParaRPr lang="ru-RU" sz="2800" dirty="0" smtClean="0"/>
          </a:p>
          <a:p>
            <a:r>
              <a:rPr lang="en-US" sz="2800" dirty="0" smtClean="0"/>
              <a:t>To the theatre</a:t>
            </a:r>
            <a:r>
              <a:rPr lang="en-US" sz="2800" dirty="0" smtClean="0"/>
              <a:t> </a:t>
            </a:r>
            <a:r>
              <a:rPr lang="en-US" sz="2800" dirty="0" smtClean="0"/>
              <a:t>and </a:t>
            </a:r>
            <a:r>
              <a:rPr lang="en-US" sz="2800" dirty="0" smtClean="0"/>
              <a:t>many </a:t>
            </a:r>
            <a:r>
              <a:rPr lang="en-US" sz="2800" dirty="0" smtClean="0"/>
              <a:t>others.</a:t>
            </a:r>
            <a:endParaRPr lang="en-US" sz="2800" dirty="0" smtClean="0"/>
          </a:p>
          <a:p>
            <a:r>
              <a:rPr lang="en-US" sz="2800" dirty="0" smtClean="0"/>
              <a:t>Let the school be creative</a:t>
            </a:r>
            <a:endParaRPr lang="ru-RU" sz="2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85918" y="4732754"/>
            <a:ext cx="3485996" cy="212524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23550" y="1700808"/>
            <a:ext cx="2705425" cy="179563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28917" y="1029472"/>
            <a:ext cx="2444805" cy="183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36200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2808"/>
            <a:ext cx="9144000" cy="6835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805377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136</TotalTime>
  <Words>179</Words>
  <Application>Microsoft Office PowerPoint</Application>
  <PresentationFormat>Экран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My ideal school</vt:lpstr>
      <vt:lpstr>the school building///school timetable</vt:lpstr>
      <vt:lpstr>relationships between teachers and students...school section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</dc:title>
  <dc:creator>ника</dc:creator>
  <cp:lastModifiedBy>Татьяна</cp:lastModifiedBy>
  <cp:revision>12</cp:revision>
  <dcterms:created xsi:type="dcterms:W3CDTF">2015-02-04T16:18:12Z</dcterms:created>
  <dcterms:modified xsi:type="dcterms:W3CDTF">2015-02-05T08:57:14Z</dcterms:modified>
</cp:coreProperties>
</file>