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CD42F-83A7-4BFE-B7E9-50208E1AFC6E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A9F373-81FF-40F9-8732-EA67CFD22D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516_html_m42aa23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66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587727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Гаврилова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Планетарий</a:t>
            </a:r>
            <a:endParaRPr lang="ru-RU" sz="7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lanetar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3999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12088" cy="1106760"/>
          </a:xfrm>
        </p:spPr>
        <p:txBody>
          <a:bodyPr>
            <a:normAutofit/>
          </a:bodyPr>
          <a:lstStyle/>
          <a:p>
            <a:pPr algn="ctr"/>
            <a:r>
              <a:rPr lang="ru-RU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ЛЕОНИД  ВИТАЛЬЕВИЧ  СОБИНОВ</a:t>
            </a:r>
            <a:endParaRPr lang="ru-RU" sz="3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211960" cy="5805264"/>
          </a:xfrm>
        </p:spPr>
      </p:pic>
      <p:pic>
        <p:nvPicPr>
          <p:cNvPr id="5" name="Рисунок 4" descr="a._pamya_tnik_sobino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493204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СОБИНОВСКОЕ УЧИЛИЩЕ</a:t>
            </a:r>
            <a:endParaRPr lang="ru-RU" sz="4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0676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ЛЕОНИД  НИКОЛАЕВИЧ  ТРЕФОЛЕВ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3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283968" cy="5805264"/>
          </a:xfrm>
        </p:spPr>
      </p:pic>
      <p:pic>
        <p:nvPicPr>
          <p:cNvPr id="5" name="Рисунок 4" descr="Л.Н._Трефо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052736"/>
            <a:ext cx="4860032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большой интерес для гостей Ярославля представляет историческая часть города.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Побывав в Ярославле, вы непременно полюбите город, оцените красоту храмов и памятников архитектуры.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paso-pre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2915816" cy="2736304"/>
          </a:xfrm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монастырь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0442-__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44824"/>
            <a:ext cx="2520280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Часовня в честь иконы Божьей Матери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0209_20110802_092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9680" y="1844824"/>
            <a:ext cx="3704320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1412776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Церковь Михаила Архангела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41168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Это далеко не полный перечень церквей, которые можно посетить в Ярославле. В центре города практически все храмы являются действующими, в каждом есть свои святыни, чтимые иконы. Храмы открыты и каждый желающий всегда может их посетить!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611016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010-10-6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4211960" cy="2952328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Церковь Спаса на Городу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19_000050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4665"/>
            <a:ext cx="5004048" cy="295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Церковь Николы Рубленый город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08610636b82409a84cd4fb2e42cb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4427984" cy="29969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Успенский собор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_5fb28_d2326dc1_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861048"/>
            <a:ext cx="4788024" cy="2996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350100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Церковь Ильи Пророка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764704"/>
            <a:ext cx="288032" cy="144016"/>
          </a:xfrm>
        </p:spPr>
        <p:txBody>
          <a:bodyPr>
            <a:normAutofit fontScale="90000"/>
          </a:bodyPr>
          <a:lstStyle/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Казанский женский монастырь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84482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Толгский женский монастырь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7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4163"/>
            <a:ext cx="9144000" cy="5303837"/>
          </a:xfr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самых живописных мест в окрестностях Ярославля, мимо которого не пройдет ни один туристический теплоход, не оставит в стороне ни один паломник – это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точнее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ТОЛГСКИЙ МОНАСТЫРЬ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j0ellJZy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2987824" cy="4581128"/>
          </a:xfrm>
        </p:spPr>
      </p:pic>
      <p:pic>
        <p:nvPicPr>
          <p:cNvPr id="5" name="Рисунок 4" descr="58703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2952328" cy="4581128"/>
          </a:xfrm>
          <a:prstGeom prst="rect">
            <a:avLst/>
          </a:prstGeom>
        </p:spPr>
      </p:pic>
      <p:pic>
        <p:nvPicPr>
          <p:cNvPr id="6" name="Рисунок 5" descr="Troit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276872"/>
            <a:ext cx="3419872" cy="4581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9807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Покровителям верного супружества,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муромским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святым Петру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Февронье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48478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Тысячелетию города Ярославля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16288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Святой Троице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43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067944" cy="3063240"/>
          </a:xfrm>
        </p:spPr>
      </p:pic>
      <p:pic>
        <p:nvPicPr>
          <p:cNvPr id="5" name="Рисунок 4" descr="z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4644008" cy="3356992"/>
          </a:xfrm>
          <a:prstGeom prst="rect">
            <a:avLst/>
          </a:prstGeom>
        </p:spPr>
      </p:pic>
      <p:pic>
        <p:nvPicPr>
          <p:cNvPr id="6" name="Рисунок 5" descr="teatr-yunogo-zritelya-v-yaroslavle-0001177634-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48680"/>
            <a:ext cx="5076056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 – развлекательные мероприятия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eview-planet.ru8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1354" cy="6858000"/>
          </a:xfrm>
        </p:spPr>
      </p:pic>
      <p:pic>
        <p:nvPicPr>
          <p:cNvPr id="5" name="Рисунок 4" descr="0_3da97_fd910ac0_x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7697" y="0"/>
            <a:ext cx="53263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города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Город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основан в 1010 году ростовским князем Ярославом Владимировичем Мудрым. В XI–XII веках Ярославль являлся пограничным городом Ростово-Суздальского княжества. В 1216 г. здесь был заложен каменный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Преображенский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собор, оконченный в 1224 г. Монгольское нашествие на долгие годы прервало начавшийся блестящий расцвет богатого волжского города. Как и остальные среднерусские центры, Ярославль в 1238 г. был разорен и сожжен. В 1380 году ярославские дружины принимают участие в Куликовской битве, положившей конец ордынскому владычеству на Руси, а с 1463 года Ярославское княжество входит в состав Русского государства. С 1722 года по указу Петра I началось создание большой Ярославской мануфактуры. Город постепенно превращается в крупный административный и культурный центр. С 1708г. входит в Петербургскую губернию, с 1719г. становится центром провинции той же губернии, с 1727г. центром провинции в Московской губернии. В 1777 году становится центром Ярославского наместничества. Над городом проносились войны, пылали пожары, неоднократно менялся облик его улиц и площадей. Но из поколения в поколение оставалось неизменным значение Ярославля как одной из величайших сокровищниц древнерусского искусства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4208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Этот город на Волге можно и нужно полюбить.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мы надеемся, что вы тоже проникнетесь к </a:t>
            </a:r>
            <a:r>
              <a:rPr lang="ru-RU" dirty="0" err="1" smtClean="0">
                <a:solidFill>
                  <a:srgbClr val="002060"/>
                </a:solidFill>
              </a:rPr>
              <a:t>ярославлю</a:t>
            </a:r>
            <a:r>
              <a:rPr lang="ru-RU" dirty="0" smtClean="0">
                <a:solidFill>
                  <a:srgbClr val="002060"/>
                </a:solidFill>
              </a:rPr>
              <a:t> самыми нежными чувствами.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096344"/>
          </a:xfrm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1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ВЫДАЮЩИЕСЯ ЛЮДИ ЯРОСЛАВЛЯ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812088" cy="6237312"/>
          </a:xfrm>
        </p:spPr>
        <p:txBody>
          <a:bodyPr>
            <a:noAutofit/>
          </a:bodyPr>
          <a:lstStyle/>
          <a:p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ЯРОСЛАВ  ВЛАДИМИРОВИЧ  МУДРЫЙ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– великий киевский князь, основатель города Ярославля.</a:t>
            </a:r>
          </a:p>
          <a:p>
            <a:r>
              <a:rPr lang="ru-RU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ФЕДОР  ГРИГОРЬЕВИЧ  ВОЛКОВ </a:t>
            </a:r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русский актёр и театральный деятель, который создал первый постоянный русский театр в городе Ярославле.</a:t>
            </a:r>
            <a:endParaRPr lang="ru-RU" sz="21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 АЛЕКСЕЕВИЧ  НЕКРАСОВ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русский поэт, писатель и публицист.</a:t>
            </a:r>
          </a:p>
          <a:p>
            <a:r>
              <a:rPr lang="ru-RU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ВАЛЕНТИНА  ВЛАДИМИРОВНА  ТЕРЕШКОВА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советский космонавт, первая женщина-космонавт Земли, Герой Советского Союза. </a:t>
            </a:r>
          </a:p>
          <a:p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ЛЕОНИД  ВИТАЛЬЕВИЧ  СОБИНОВ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выдающийся русский оперный певец (лирический тенор), народный артист РСФСР, крупнейший представитель русской классической вокальной школы. </a:t>
            </a:r>
          </a:p>
          <a:p>
            <a:r>
              <a:rPr lang="ru-RU" sz="21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ЛЕОНИД  НИКОЛАЕВИЧ  ТРЕФОЛЕВ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русский поэт, публицист.</a:t>
            </a:r>
          </a:p>
          <a:p>
            <a:r>
              <a:rPr lang="ru-RU" sz="21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ФЁДОР  ИВАНОВИЧ  ТОЛБУХИН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 - выдающийся советский военачальник, Маршал Советского Союза, Герой Советского Союза.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 МУДРЫЙ</a:t>
            </a:r>
            <a:endParaRPr lang="ru-RU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307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572000" cy="5517232"/>
          </a:xfrm>
        </p:spPr>
      </p:pic>
      <p:pic>
        <p:nvPicPr>
          <p:cNvPr id="5" name="Рисунок 4" descr="1_page_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600575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8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</a:t>
            </a:r>
            <a:r>
              <a:rPr lang="ru-RU" sz="8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ВОЛКОВ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едор Григорьевич Вол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716016" cy="5733256"/>
          </a:xfrm>
        </p:spPr>
      </p:pic>
      <p:pic>
        <p:nvPicPr>
          <p:cNvPr id="7" name="Рисунок 6" descr="1384987982-a.-p.-losenko-1737-1773-portret-aktera-f.-g.-volkova.-1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24744"/>
            <a:ext cx="4427983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ТЕАТР ИМ. ФЁДОРА ВОЛКОВА</a:t>
            </a:r>
            <a:endParaRPr lang="ru-RU" sz="4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 НЕКРАСОВ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112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4355976" cy="5661248"/>
          </a:xfrm>
        </p:spPr>
      </p:pic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799052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МУЗЕЙ-усадьба </a:t>
            </a:r>
            <a:br>
              <a:rPr lang="ru-RU" sz="45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НИКОЛАЯ НЕКРАСОВА</a:t>
            </a:r>
            <a:endParaRPr lang="ru-RU" sz="45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395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4162"/>
            <a:ext cx="9144000" cy="530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5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00cf1a487861144d9d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427984" cy="5661248"/>
          </a:xfrm>
          <a:prstGeom prst="rect">
            <a:avLst/>
          </a:prstGeom>
        </p:spPr>
      </p:pic>
      <p:pic>
        <p:nvPicPr>
          <p:cNvPr id="9" name="Содержимое 8" descr="2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4716016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177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История города </vt:lpstr>
      <vt:lpstr>ВЫДАЮЩИЕСЯ ЛЮДИ ЯРОСЛАВЛЯ</vt:lpstr>
      <vt:lpstr>ЯРОСЛАВ МУДРЫЙ</vt:lpstr>
      <vt:lpstr>ФёДОР ВОЛКОВ</vt:lpstr>
      <vt:lpstr>ТЕАТР ИМ. ФЁДОРА ВОЛКОВА</vt:lpstr>
      <vt:lpstr>НИКОЛАЙ  НЕКРАСОВ</vt:lpstr>
      <vt:lpstr>МУЗЕЙ-усадьба  НИКОЛАЯ НЕКРАСОВА</vt:lpstr>
      <vt:lpstr>ВАЛЕНТИНА ТЕРЕШКОВА</vt:lpstr>
      <vt:lpstr>Планетарий</vt:lpstr>
      <vt:lpstr>ЛЕОНИД  ВИТАЛЬЕВИЧ  СОБИНОВ</vt:lpstr>
      <vt:lpstr>СОБИНОВСКОЕ УЧИЛИЩЕ</vt:lpstr>
      <vt:lpstr>ЛЕОНИД  НИКОЛАЕВИЧ  ТРЕФОЛЕВ</vt:lpstr>
      <vt:lpstr>Самый большой интерес для гостей Ярославля представляет историческая часть города.  Побывав в Ярославле, вы непременно полюбите город, оцените красоту храмов и памятников архитектуры.</vt:lpstr>
      <vt:lpstr>Презентация PowerPoint</vt:lpstr>
      <vt:lpstr>Презентация PowerPoint</vt:lpstr>
      <vt:lpstr>ПАМЯТНИКИ</vt:lpstr>
      <vt:lpstr>Презентация PowerPoint</vt:lpstr>
      <vt:lpstr>Презентация PowerPoint</vt:lpstr>
      <vt:lpstr>Этот город на Волге можно и нужно полюбить.  И мы надеемся, что вы тоже проникнетесь к ярославлю самыми нежными чувствами.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Петровна</dc:creator>
  <cp:lastModifiedBy>Asiou</cp:lastModifiedBy>
  <cp:revision>21</cp:revision>
  <dcterms:created xsi:type="dcterms:W3CDTF">2016-02-19T10:54:22Z</dcterms:created>
  <dcterms:modified xsi:type="dcterms:W3CDTF">2023-10-11T10:40:42Z</dcterms:modified>
</cp:coreProperties>
</file>